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27"/>
  </p:normalViewPr>
  <p:slideViewPr>
    <p:cSldViewPr snapToGrid="0" snapToObjects="1">
      <p:cViewPr varScale="1">
        <p:scale>
          <a:sx n="76" d="100"/>
          <a:sy n="76" d="100"/>
        </p:scale>
        <p:origin x="21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15C9F-5226-4B31-821B-8E7556661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D1C0E1-87CD-6ECF-FE68-1387DB461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331FB-15CC-6DB1-2CAC-E75D790E5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6274-D956-F34C-800B-1A375BBC8CF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9BD9C-DB2C-BEE6-48C4-54580E006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A66E7-48B6-B708-DCB7-9674C0B8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5E4A-3897-5C42-9025-8643FEED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12BCE-F283-8255-37B5-627C17653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66869-4807-BA44-7046-C46CF9005F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1AC26-928B-CDD7-2CAA-1B818C65A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6274-D956-F34C-800B-1A375BBC8CF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11E92-DB84-6D28-52E6-96CAFA847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AEE32-C973-2FFA-8B07-22FFDC508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5E4A-3897-5C42-9025-8643FEED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4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E6471-D08D-553E-AD4A-885062DE1A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EDF4BC-A211-E19D-4284-0DADFFE8EA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CD0FE-F51C-2ED9-46DD-969A8D764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6274-D956-F34C-800B-1A375BBC8CF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FB87D-2CF4-ACCB-380B-77ED66E03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6D9DB-EA11-51F4-92CD-AD71F2D5B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5E4A-3897-5C42-9025-8643FEED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5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BF878-E78C-14B6-9A04-FD842EC61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172A1-74D7-57FB-25B2-B80FA4B35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0D17-AC07-E957-3C23-CEFCEF52C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6274-D956-F34C-800B-1A375BBC8CF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DBF25-3B2B-E713-C44D-D61F012D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68FFA-08AC-18B7-B324-1A635A5A3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5E4A-3897-5C42-9025-8643FEED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7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1F3DB-D973-506B-3381-F24C5B36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644EB-8E55-14EA-C656-4FD77695B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DA68A-C0BC-1902-BB39-A4E2838B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6274-D956-F34C-800B-1A375BBC8CF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A7C82-7089-9DF8-5947-3B7E6E648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84487-6B7E-0ECF-788A-908C46BDF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5E4A-3897-5C42-9025-8643FEED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96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F58-EFC9-F0BC-FC00-132A5B414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F4527-9DFF-18DD-8040-4CD2EBE82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AB7DAA-122E-27D3-B46A-5D2F9ED76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F5A51-C02C-DFF2-6C7A-84E4459D2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6274-D956-F34C-800B-1A375BBC8CF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37865E-26FA-FCC5-31FE-73B477B7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6C50E-178E-6FFE-1A50-E1239804E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5E4A-3897-5C42-9025-8643FEED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9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DDC3F-96AA-8603-AE25-D99552316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99B70-EC05-BE93-2FEA-2B5D07133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151E4-3DA1-4F9D-4F20-33ABB9376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D184AB-7E6B-4F25-935E-F130F1DD6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76DEF-73B5-B495-D1E5-0EC0BBCFA8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7B045A-B298-EFA8-E0C5-0C0B57424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6274-D956-F34C-800B-1A375BBC8CF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8FF27E-375C-6754-3913-D4F496BE0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CF3292-58A0-AF70-2C08-E8D3DA952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5E4A-3897-5C42-9025-8643FEED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084C4-836A-ABCC-B58C-7EB8E5FE5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4DF7E8-7C79-90C3-DE97-4795B79B0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6274-D956-F34C-800B-1A375BBC8CF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E2FEF-3F1C-E097-B7CF-EF4B0AA38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E69563-7698-3794-3054-D20C702F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5E4A-3897-5C42-9025-8643FEED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4A0368-671E-310E-93CB-B387A142F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6274-D956-F34C-800B-1A375BBC8CF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F076F7-8025-8B21-0FA0-3E9D20AED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579B8-2AC1-C038-9214-B51E23620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5E4A-3897-5C42-9025-8643FEED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9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BF40-8E18-DBF1-2070-3A9FABB75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28865-C655-91DB-AD9D-3D484325A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C8B50-1164-3771-0545-4E40CD52E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77C3BA-F677-DA8D-5FE9-93745E35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6274-D956-F34C-800B-1A375BBC8CF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0C4615-6494-8B5C-E966-43DBB87D3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5EDEFF-355B-DD59-C3A8-E1E2CB94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5E4A-3897-5C42-9025-8643FEED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5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38978-F927-3D90-AFDE-DEAFC83F7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3503F2-7490-3910-6FBC-6A842604A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6EBFB-D429-EC40-E6E8-7B711D5C9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8D963-23F7-262F-0281-15B70BF43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96274-D956-F34C-800B-1A375BBC8CF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C94427-C431-93A2-D0A9-42E59B99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15750-A9BA-BFF1-E58A-17E854FA8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B5E4A-3897-5C42-9025-8643FEED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4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FB541-26CC-FCC6-A3E0-800ADDBFD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15315-5A1A-C63F-B459-27E970206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91DFE-8683-265E-8D7A-8B863EB9BA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96274-D956-F34C-800B-1A375BBC8CFE}" type="datetimeFigureOut">
              <a:rPr lang="en-US" smtClean="0"/>
              <a:t>3/17/23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DE908-38E8-EF74-795D-7EC639FAA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2E896-319A-3F53-3AB5-2E21BFA40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B5E4A-3897-5C42-9025-8643FEEDE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6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Free Vector | Abstract blue background">
            <a:extLst>
              <a:ext uri="{FF2B5EF4-FFF2-40B4-BE49-F238E27FC236}">
                <a16:creationId xmlns:a16="http://schemas.microsoft.com/office/drawing/2014/main" id="{03B8ADFF-836A-EB6F-6556-623EA11FB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4000"/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14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BA34217D-3B9C-D13C-86A6-B191B919A3D1}"/>
              </a:ext>
            </a:extLst>
          </p:cNvPr>
          <p:cNvSpPr/>
          <p:nvPr/>
        </p:nvSpPr>
        <p:spPr>
          <a:xfrm>
            <a:off x="0" y="1687130"/>
            <a:ext cx="12192000" cy="130987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855D591-AC71-9BA4-AB80-595B94243BF6}"/>
              </a:ext>
            </a:extLst>
          </p:cNvPr>
          <p:cNvGrpSpPr/>
          <p:nvPr/>
        </p:nvGrpSpPr>
        <p:grpSpPr>
          <a:xfrm>
            <a:off x="691360" y="464199"/>
            <a:ext cx="1945360" cy="1880917"/>
            <a:chOff x="600304" y="808589"/>
            <a:chExt cx="2158516" cy="2087012"/>
          </a:xfrm>
        </p:grpSpPr>
        <p:pic>
          <p:nvPicPr>
            <p:cNvPr id="8" name="Picture 4" descr="http://freewallpaperdownloads.net/wp-content/uploads/2014/08/wallpaper-for-facebook-profile-photo.jpg">
              <a:extLst>
                <a:ext uri="{FF2B5EF4-FFF2-40B4-BE49-F238E27FC236}">
                  <a16:creationId xmlns:a16="http://schemas.microsoft.com/office/drawing/2014/main" id="{66FDC7E3-3A94-1F66-2EFC-431B3BE0FF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15990" r="15254"/>
            <a:stretch>
              <a:fillRect/>
            </a:stretch>
          </p:blipFill>
          <p:spPr bwMode="auto">
            <a:xfrm>
              <a:off x="600304" y="808589"/>
              <a:ext cx="2057399" cy="1905000"/>
            </a:xfrm>
            <a:prstGeom prst="rect">
              <a:avLst/>
            </a:prstGeom>
            <a:noFill/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43C86BB-BA1C-AA61-DC92-771748407C53}"/>
                </a:ext>
              </a:extLst>
            </p:cNvPr>
            <p:cNvSpPr/>
            <p:nvPr/>
          </p:nvSpPr>
          <p:spPr>
            <a:xfrm>
              <a:off x="609600" y="2400581"/>
              <a:ext cx="2057400" cy="495020"/>
            </a:xfrm>
            <a:prstGeom prst="rect">
              <a:avLst/>
            </a:prstGeom>
            <a:solidFill>
              <a:schemeClr val="tx1">
                <a:alpha val="7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6" descr="http://bestcamera.biz/wp-content/uploads/2014/07/camera-icon-png-white.png">
              <a:extLst>
                <a:ext uri="{FF2B5EF4-FFF2-40B4-BE49-F238E27FC236}">
                  <a16:creationId xmlns:a16="http://schemas.microsoft.com/office/drawing/2014/main" id="{F3DF687F-C3B5-AA96-DE8D-AFDFD3201A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5800" y="2514600"/>
              <a:ext cx="396169" cy="304800"/>
            </a:xfrm>
            <a:prstGeom prst="rect">
              <a:avLst/>
            </a:prstGeom>
            <a:noFill/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CC2C04-CD6A-A53E-03FA-0E2D39C98C9E}"/>
                </a:ext>
              </a:extLst>
            </p:cNvPr>
            <p:cNvSpPr txBox="1"/>
            <p:nvPr/>
          </p:nvSpPr>
          <p:spPr>
            <a:xfrm>
              <a:off x="1006220" y="2542401"/>
              <a:ext cx="1752600" cy="307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Upload profile picture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F5E152B-C1C7-5E62-0B33-FFFF8A8A8B53}"/>
              </a:ext>
            </a:extLst>
          </p:cNvPr>
          <p:cNvSpPr txBox="1"/>
          <p:nvPr/>
        </p:nvSpPr>
        <p:spPr>
          <a:xfrm>
            <a:off x="546657" y="3236300"/>
            <a:ext cx="554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You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6671C7-D77B-D6ED-4F6B-AF1A12C5EC32}"/>
              </a:ext>
            </a:extLst>
          </p:cNvPr>
          <p:cNvSpPr txBox="1"/>
          <p:nvPr/>
        </p:nvSpPr>
        <p:spPr>
          <a:xfrm>
            <a:off x="2570362" y="3184127"/>
            <a:ext cx="844457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venir Next" panose="020B0503020202020204" pitchFamily="34" charset="0"/>
              </a:rPr>
              <a:t>One fun fact about your picture:</a:t>
            </a:r>
          </a:p>
          <a:p>
            <a:endParaRPr lang="en-US" sz="2400" dirty="0">
              <a:latin typeface="Avenir Next" panose="020B0503020202020204" pitchFamily="34" charset="0"/>
            </a:endParaRPr>
          </a:p>
          <a:p>
            <a:r>
              <a:rPr lang="en-US" sz="2400" dirty="0">
                <a:latin typeface="Avenir Next" panose="020B0503020202020204" pitchFamily="34" charset="0"/>
              </a:rPr>
              <a:t>A strength team members can count on you for:</a:t>
            </a:r>
          </a:p>
          <a:p>
            <a:endParaRPr lang="en-US" sz="2400" dirty="0">
              <a:latin typeface="Avenir Next" panose="020B0503020202020204" pitchFamily="34" charset="0"/>
            </a:endParaRPr>
          </a:p>
          <a:p>
            <a:r>
              <a:rPr lang="en-US" sz="2400" dirty="0">
                <a:latin typeface="Avenir Next" panose="020B0503020202020204" pitchFamily="34" charset="0"/>
              </a:rPr>
              <a:t>Share your role at IG, and how long you have been here: </a:t>
            </a:r>
          </a:p>
          <a:p>
            <a:endParaRPr lang="en-US" sz="2400" dirty="0">
              <a:latin typeface="Avenir Next" panose="020B0503020202020204" pitchFamily="34" charset="0"/>
            </a:endParaRPr>
          </a:p>
          <a:p>
            <a:r>
              <a:rPr lang="en-US" sz="2400" dirty="0">
                <a:latin typeface="Avenir Next" panose="020B0503020202020204" pitchFamily="34" charset="0"/>
              </a:rPr>
              <a:t>What I am most excited about for this program: </a:t>
            </a:r>
            <a:endParaRPr lang="en-US" sz="2400" dirty="0"/>
          </a:p>
          <a:p>
            <a:endParaRPr lang="en-US" sz="2400" dirty="0">
              <a:latin typeface="Avenir Next" panose="020B0503020202020204" pitchFamily="34" charset="0"/>
            </a:endParaRP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pic>
        <p:nvPicPr>
          <p:cNvPr id="16" name="Picture 8" descr="http://www.cootharababeefgenes.com.au/assets/placeholder-81127a71a07cd5c12cde6fc9ac9b1b6e.png">
            <a:extLst>
              <a:ext uri="{FF2B5EF4-FFF2-40B4-BE49-F238E27FC236}">
                <a16:creationId xmlns:a16="http://schemas.microsoft.com/office/drawing/2014/main" id="{D3662F03-E3EF-CAC6-3E83-2DF485A51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14359" y="530067"/>
            <a:ext cx="2786999" cy="1859493"/>
          </a:xfrm>
          <a:prstGeom prst="rect">
            <a:avLst/>
          </a:prstGeom>
          <a:noFill/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7FA7C39-ABC3-4B0E-C61E-EBC29372E641}"/>
              </a:ext>
            </a:extLst>
          </p:cNvPr>
          <p:cNvSpPr/>
          <p:nvPr/>
        </p:nvSpPr>
        <p:spPr>
          <a:xfrm>
            <a:off x="3314359" y="1983575"/>
            <a:ext cx="2786999" cy="446137"/>
          </a:xfrm>
          <a:prstGeom prst="rect">
            <a:avLst/>
          </a:prstGeom>
          <a:solidFill>
            <a:schemeClr val="tx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6" descr="http://bestcamera.biz/wp-content/uploads/2014/07/camera-icon-png-white.png">
            <a:extLst>
              <a:ext uri="{FF2B5EF4-FFF2-40B4-BE49-F238E27FC236}">
                <a16:creationId xmlns:a16="http://schemas.microsoft.com/office/drawing/2014/main" id="{E52F38C9-3D4C-9EDE-8FB0-1BCBBDAB9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6759" y="2078295"/>
            <a:ext cx="371533" cy="285846"/>
          </a:xfrm>
          <a:prstGeom prst="rect">
            <a:avLst/>
          </a:prstGeom>
          <a:noFill/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941FBFA-DB8D-134E-5B6E-FA9F48EC3A52}"/>
              </a:ext>
            </a:extLst>
          </p:cNvPr>
          <p:cNvSpPr txBox="1"/>
          <p:nvPr/>
        </p:nvSpPr>
        <p:spPr>
          <a:xfrm>
            <a:off x="3904440" y="2015399"/>
            <a:ext cx="2215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venir Next" panose="020B0503020202020204" pitchFamily="34" charset="0"/>
              </a:rPr>
              <a:t>Upload a picture about your life outside of work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795E77-6BA0-C003-5B7D-62765086CDF9}"/>
              </a:ext>
            </a:extLst>
          </p:cNvPr>
          <p:cNvSpPr txBox="1"/>
          <p:nvPr/>
        </p:nvSpPr>
        <p:spPr>
          <a:xfrm>
            <a:off x="394465" y="5771414"/>
            <a:ext cx="8263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One Minute Introductions 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6F4790-734B-A59F-B664-5DB260A11585}"/>
              </a:ext>
            </a:extLst>
          </p:cNvPr>
          <p:cNvSpPr txBox="1"/>
          <p:nvPr/>
        </p:nvSpPr>
        <p:spPr>
          <a:xfrm>
            <a:off x="3210845" y="2473784"/>
            <a:ext cx="55446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 Caption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222E856-7190-095F-5A30-F821B6A98F3D}"/>
              </a:ext>
            </a:extLst>
          </p:cNvPr>
          <p:cNvSpPr txBox="1"/>
          <p:nvPr/>
        </p:nvSpPr>
        <p:spPr>
          <a:xfrm>
            <a:off x="601613" y="2464765"/>
            <a:ext cx="231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Name</a:t>
            </a:r>
          </a:p>
        </p:txBody>
      </p:sp>
      <p:pic>
        <p:nvPicPr>
          <p:cNvPr id="2" name="Picture 1" descr="Logo, company name&#10;&#10;Description automatically generated">
            <a:extLst>
              <a:ext uri="{FF2B5EF4-FFF2-40B4-BE49-F238E27FC236}">
                <a16:creationId xmlns:a16="http://schemas.microsoft.com/office/drawing/2014/main" id="{BA8F9762-77CF-3562-1643-F71F934792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466" y="5717507"/>
            <a:ext cx="2964180" cy="98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2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{DD5004D0-0BE5-734D-B5CB-7B9795779B2F}tf10001063</Template>
  <TotalTime>32</TotalTime>
  <Words>64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Debi Giese</dc:creator>
  <cp:keywords/>
  <dc:description/>
  <cp:lastModifiedBy>Susan Cain</cp:lastModifiedBy>
  <cp:revision>6</cp:revision>
  <dcterms:created xsi:type="dcterms:W3CDTF">2022-06-28T16:10:25Z</dcterms:created>
  <dcterms:modified xsi:type="dcterms:W3CDTF">2023-03-18T02:32:59Z</dcterms:modified>
  <cp:category/>
</cp:coreProperties>
</file>