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2B001-D998-408F-BF98-523756351F36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CFD065-92D3-493C-AA9F-D9ECA32499BD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1. Tue. 19 July 2022, 1:00- PM – 3:00 PM</a:t>
          </a:r>
        </a:p>
        <a:p>
          <a:pPr>
            <a:defRPr b="1"/>
          </a:pPr>
          <a:r>
            <a:rPr lang="en-US">
              <a:latin typeface="Avenir Next" panose="020B0503020202020204" pitchFamily="34" charset="0"/>
            </a:rPr>
            <a:t>1. Getting started: Find out about team member’s DISC styles, strengths and challenges and how to best support each member. </a:t>
          </a:r>
        </a:p>
      </dgm:t>
    </dgm:pt>
    <dgm:pt modelId="{98AEFF87-10F0-4790-9F4F-81C7ACD353D2}" type="parTrans" cxnId="{52BA4AAA-E7CC-4D5C-BC38-B22085E628B2}">
      <dgm:prSet/>
      <dgm:spPr/>
      <dgm:t>
        <a:bodyPr/>
        <a:lstStyle/>
        <a:p>
          <a:endParaRPr lang="en-US"/>
        </a:p>
      </dgm:t>
    </dgm:pt>
    <dgm:pt modelId="{9633A1BA-2BA3-4B79-B6F1-C52885494A79}" type="sibTrans" cxnId="{52BA4AAA-E7CC-4D5C-BC38-B22085E628B2}">
      <dgm:prSet/>
      <dgm:spPr/>
      <dgm:t>
        <a:bodyPr/>
        <a:lstStyle/>
        <a:p>
          <a:endParaRPr lang="en-US"/>
        </a:p>
      </dgm:t>
    </dgm:pt>
    <dgm:pt modelId="{57CA4601-AA3D-4CA5-BDFC-28BBCD16D1C7}">
      <dgm:prSet/>
      <dgm:spPr/>
      <dgm:t>
        <a:bodyPr/>
        <a:lstStyle/>
        <a:p>
          <a:endParaRPr lang="en-US"/>
        </a:p>
      </dgm:t>
    </dgm:pt>
    <dgm:pt modelId="{33A9C359-A897-4BDE-A3F5-503FFCE24F6B}" type="parTrans" cxnId="{3F263F98-8C75-4F14-AB8B-E619EEED5FD1}">
      <dgm:prSet/>
      <dgm:spPr/>
      <dgm:t>
        <a:bodyPr/>
        <a:lstStyle/>
        <a:p>
          <a:endParaRPr lang="en-US"/>
        </a:p>
      </dgm:t>
    </dgm:pt>
    <dgm:pt modelId="{A10091EB-6BFA-4680-A244-FE54179E4845}" type="sibTrans" cxnId="{3F263F98-8C75-4F14-AB8B-E619EEED5FD1}">
      <dgm:prSet/>
      <dgm:spPr/>
      <dgm:t>
        <a:bodyPr/>
        <a:lstStyle/>
        <a:p>
          <a:endParaRPr lang="en-US"/>
        </a:p>
      </dgm:t>
    </dgm:pt>
    <dgm:pt modelId="{42539979-ABDC-421C-95DD-4FC76E23CB1D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2. Tue. 16 Aug. 2022, 1:00 PM -3:00 PM</a:t>
          </a:r>
        </a:p>
        <a:p>
          <a:pPr>
            <a:defRPr b="1"/>
          </a:pPr>
          <a:r>
            <a:rPr lang="en-US" b="1">
              <a:latin typeface="Avenir Next" panose="020B0503020202020204" pitchFamily="34" charset="0"/>
            </a:rPr>
            <a:t>Who are we?</a:t>
          </a:r>
          <a:r>
            <a:rPr lang="en-US">
              <a:latin typeface="Avenir Next" panose="020B0503020202020204" pitchFamily="34" charset="0"/>
            </a:rPr>
            <a:t> Building clarity around team mission and direction, shared values, and operating norms.</a:t>
          </a:r>
        </a:p>
        <a:p>
          <a:pPr>
            <a:defRPr b="1"/>
          </a:pPr>
          <a:endParaRPr lang="en-US">
            <a:latin typeface="Avenir Next" panose="020B0503020202020204" pitchFamily="34" charset="0"/>
          </a:endParaRPr>
        </a:p>
        <a:p>
          <a:pPr>
            <a:defRPr b="1"/>
          </a:pPr>
          <a:endParaRPr lang="en-US">
            <a:latin typeface="Avenir Next" panose="020B0503020202020204" pitchFamily="34" charset="0"/>
          </a:endParaRPr>
        </a:p>
      </dgm:t>
    </dgm:pt>
    <dgm:pt modelId="{53ABE754-7F4B-467B-A97C-099C0A5CB8B9}" type="parTrans" cxnId="{4D39B754-D8BE-432A-9CB8-2686124C33C3}">
      <dgm:prSet/>
      <dgm:spPr/>
      <dgm:t>
        <a:bodyPr/>
        <a:lstStyle/>
        <a:p>
          <a:endParaRPr lang="en-US"/>
        </a:p>
      </dgm:t>
    </dgm:pt>
    <dgm:pt modelId="{F58BE83C-0AFE-4242-89D0-6FCC4F2EBE03}" type="sibTrans" cxnId="{4D39B754-D8BE-432A-9CB8-2686124C33C3}">
      <dgm:prSet/>
      <dgm:spPr/>
      <dgm:t>
        <a:bodyPr/>
        <a:lstStyle/>
        <a:p>
          <a:endParaRPr lang="en-US"/>
        </a:p>
      </dgm:t>
    </dgm:pt>
    <dgm:pt modelId="{45FE0D30-EE72-41A0-BA62-2662C3153204}">
      <dgm:prSet/>
      <dgm:spPr/>
      <dgm:t>
        <a:bodyPr/>
        <a:lstStyle/>
        <a:p>
          <a:endParaRPr lang="en-US"/>
        </a:p>
      </dgm:t>
    </dgm:pt>
    <dgm:pt modelId="{CDB3D8FE-2BE6-40D3-AC0A-F642C454D75D}" type="parTrans" cxnId="{DB6AA602-5663-4258-9FA2-53561669B26E}">
      <dgm:prSet/>
      <dgm:spPr/>
      <dgm:t>
        <a:bodyPr/>
        <a:lstStyle/>
        <a:p>
          <a:endParaRPr lang="en-US"/>
        </a:p>
      </dgm:t>
    </dgm:pt>
    <dgm:pt modelId="{626D12B6-A099-4F40-9DC4-66365505FEE0}" type="sibTrans" cxnId="{DB6AA602-5663-4258-9FA2-53561669B26E}">
      <dgm:prSet/>
      <dgm:spPr/>
      <dgm:t>
        <a:bodyPr/>
        <a:lstStyle/>
        <a:p>
          <a:endParaRPr lang="en-US"/>
        </a:p>
      </dgm:t>
    </dgm:pt>
    <dgm:pt modelId="{043DFE6D-3A24-4E8E-A024-9287586FB099}">
      <dgm:prSet/>
      <dgm:spPr/>
      <dgm:t>
        <a:bodyPr/>
        <a:lstStyle/>
        <a:p>
          <a:pPr>
            <a:defRPr b="1"/>
          </a:pPr>
          <a:endParaRPr lang="en-US" b="1">
            <a:latin typeface="Avenir Next" panose="020B0503020202020204" pitchFamily="34" charset="0"/>
          </a:endParaRPr>
        </a:p>
        <a:p>
          <a:pPr>
            <a:defRPr b="1"/>
          </a:pPr>
          <a:endParaRPr lang="en-US" b="1">
            <a:latin typeface="Avenir Next" panose="020B0503020202020204" pitchFamily="34" charset="0"/>
          </a:endParaRPr>
        </a:p>
        <a:p>
          <a:pPr>
            <a:defRPr b="1"/>
          </a:pPr>
          <a:r>
            <a:rPr lang="en-US">
              <a:latin typeface="Avenir Next" panose="020B0503020202020204" pitchFamily="34" charset="0"/>
            </a:rPr>
            <a:t>3. Tue. 13 Sep. 2022, 1:00 PM –3:00 PM</a:t>
          </a:r>
        </a:p>
        <a:p>
          <a:pPr>
            <a:defRPr b="1"/>
          </a:pPr>
          <a:r>
            <a:rPr lang="en-US" b="1">
              <a:latin typeface="Avenir Next" panose="020B0503020202020204" pitchFamily="34" charset="0"/>
            </a:rPr>
            <a:t>How can we work together most effectively?</a:t>
          </a:r>
          <a:r>
            <a:rPr lang="en-US">
              <a:latin typeface="Avenir Next" panose="020B0503020202020204" pitchFamily="34" charset="0"/>
            </a:rPr>
            <a:t> Building collaboration skills to give and get information and support (inside and outside the team).</a:t>
          </a:r>
        </a:p>
      </dgm:t>
    </dgm:pt>
    <dgm:pt modelId="{257D1F07-A1B2-4AF5-B6D7-C5D9689AEA4E}" type="parTrans" cxnId="{6B8AC2B1-8F7A-4A48-A91E-A0660C491A0A}">
      <dgm:prSet/>
      <dgm:spPr/>
      <dgm:t>
        <a:bodyPr/>
        <a:lstStyle/>
        <a:p>
          <a:endParaRPr lang="en-US"/>
        </a:p>
      </dgm:t>
    </dgm:pt>
    <dgm:pt modelId="{AA141E5F-37D2-44B1-86ED-E80F26FA03DC}" type="sibTrans" cxnId="{6B8AC2B1-8F7A-4A48-A91E-A0660C491A0A}">
      <dgm:prSet/>
      <dgm:spPr/>
      <dgm:t>
        <a:bodyPr/>
        <a:lstStyle/>
        <a:p>
          <a:endParaRPr lang="en-US"/>
        </a:p>
      </dgm:t>
    </dgm:pt>
    <dgm:pt modelId="{09F3EEB6-9269-4206-A549-A5F5395C0738}">
      <dgm:prSet/>
      <dgm:spPr/>
      <dgm:t>
        <a:bodyPr/>
        <a:lstStyle/>
        <a:p>
          <a:endParaRPr lang="en-US"/>
        </a:p>
      </dgm:t>
    </dgm:pt>
    <dgm:pt modelId="{FCFA756B-B6F5-4771-B3FB-F6F8813B6824}" type="parTrans" cxnId="{F877DBC2-B3A4-42B5-9FBA-380B33DBDF9C}">
      <dgm:prSet/>
      <dgm:spPr/>
      <dgm:t>
        <a:bodyPr/>
        <a:lstStyle/>
        <a:p>
          <a:endParaRPr lang="en-US"/>
        </a:p>
      </dgm:t>
    </dgm:pt>
    <dgm:pt modelId="{1C00BA98-168B-48C1-837B-E0707E048DCF}" type="sibTrans" cxnId="{F877DBC2-B3A4-42B5-9FBA-380B33DBDF9C}">
      <dgm:prSet/>
      <dgm:spPr/>
      <dgm:t>
        <a:bodyPr/>
        <a:lstStyle/>
        <a:p>
          <a:endParaRPr lang="en-US"/>
        </a:p>
      </dgm:t>
    </dgm:pt>
    <dgm:pt modelId="{E2DD2DC7-A2DB-4F1E-AF22-D76130476E49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" panose="020B0503020202020204" pitchFamily="34" charset="0"/>
            </a:rPr>
            <a:t>4. Tue. 11 Oct. 2022, 1:00 PM-3:00 PM</a:t>
          </a:r>
        </a:p>
        <a:p>
          <a:pPr>
            <a:defRPr b="1"/>
          </a:pPr>
          <a:r>
            <a:rPr lang="en-US" b="1" dirty="0">
              <a:latin typeface="Avenir Next" panose="020B0503020202020204" pitchFamily="34" charset="0"/>
            </a:rPr>
            <a:t>How can we resolve conflicts? </a:t>
          </a:r>
          <a:r>
            <a:rPr lang="en-US" dirty="0">
              <a:latin typeface="Avenir Next" panose="020B0503020202020204" pitchFamily="34" charset="0"/>
            </a:rPr>
            <a:t>Building clear communication and resolving conflicts (inside and outside of the team).</a:t>
          </a:r>
          <a:endParaRPr lang="en-US" b="1" dirty="0">
            <a:latin typeface="Avenir Next" panose="020B0503020202020204" pitchFamily="34" charset="0"/>
          </a:endParaRPr>
        </a:p>
      </dgm:t>
    </dgm:pt>
    <dgm:pt modelId="{37592770-9AC5-4419-872C-75DC0F0781E3}" type="parTrans" cxnId="{4C5440B6-1F0A-487E-8F11-1F8544D9DB60}">
      <dgm:prSet/>
      <dgm:spPr/>
      <dgm:t>
        <a:bodyPr/>
        <a:lstStyle/>
        <a:p>
          <a:endParaRPr lang="en-US"/>
        </a:p>
      </dgm:t>
    </dgm:pt>
    <dgm:pt modelId="{1A97D988-92BA-40B9-8559-DC89248D0503}" type="sibTrans" cxnId="{4C5440B6-1F0A-487E-8F11-1F8544D9DB60}">
      <dgm:prSet/>
      <dgm:spPr/>
      <dgm:t>
        <a:bodyPr/>
        <a:lstStyle/>
        <a:p>
          <a:endParaRPr lang="en-US"/>
        </a:p>
      </dgm:t>
    </dgm:pt>
    <dgm:pt modelId="{DAA3DDA6-9908-4DC2-95AA-982E51967B93}">
      <dgm:prSet/>
      <dgm:spPr/>
      <dgm:t>
        <a:bodyPr/>
        <a:lstStyle/>
        <a:p>
          <a:endParaRPr lang="en-US"/>
        </a:p>
      </dgm:t>
    </dgm:pt>
    <dgm:pt modelId="{B01C8FFF-F952-423B-9383-DB7362696F75}" type="parTrans" cxnId="{5C62E629-3069-4E86-BC20-CE60A5CF7D4C}">
      <dgm:prSet/>
      <dgm:spPr/>
      <dgm:t>
        <a:bodyPr/>
        <a:lstStyle/>
        <a:p>
          <a:endParaRPr lang="en-US"/>
        </a:p>
      </dgm:t>
    </dgm:pt>
    <dgm:pt modelId="{95805A85-5C13-40BB-93F9-176C9B4903B5}" type="sibTrans" cxnId="{5C62E629-3069-4E86-BC20-CE60A5CF7D4C}">
      <dgm:prSet/>
      <dgm:spPr/>
      <dgm:t>
        <a:bodyPr/>
        <a:lstStyle/>
        <a:p>
          <a:endParaRPr lang="en-US"/>
        </a:p>
      </dgm:t>
    </dgm:pt>
    <dgm:pt modelId="{F6819986-8724-4420-BF5E-7FC7F98DFD53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" panose="020B0503020202020204" pitchFamily="34" charset="0"/>
            </a:rPr>
            <a:t>5. Tue. 15 Nov. 2022, 1:00 PM –3:00 PM</a:t>
          </a:r>
        </a:p>
        <a:p>
          <a:pPr>
            <a:defRPr b="1"/>
          </a:pPr>
          <a:r>
            <a:rPr lang="en-US" b="1" dirty="0">
              <a:latin typeface="Avenir Next" panose="020B0503020202020204" pitchFamily="34" charset="0"/>
            </a:rPr>
            <a:t>Where do we go from here?</a:t>
          </a:r>
          <a:r>
            <a:rPr lang="en-US" dirty="0">
              <a:latin typeface="Avenir Next" panose="020B0503020202020204" pitchFamily="34" charset="0"/>
            </a:rPr>
            <a:t> Building an action plan to ensure commitment to high quality standards and results. </a:t>
          </a:r>
        </a:p>
      </dgm:t>
    </dgm:pt>
    <dgm:pt modelId="{9DF2BAE8-8599-4C40-8DB3-F8CD2A13BDAC}" type="parTrans" cxnId="{10F9E1B7-9312-4399-855F-4CBE08F36560}">
      <dgm:prSet/>
      <dgm:spPr/>
      <dgm:t>
        <a:bodyPr/>
        <a:lstStyle/>
        <a:p>
          <a:endParaRPr lang="en-US"/>
        </a:p>
      </dgm:t>
    </dgm:pt>
    <dgm:pt modelId="{9D86ACD7-5A07-4E11-BA68-2046138FC4AB}" type="sibTrans" cxnId="{10F9E1B7-9312-4399-855F-4CBE08F36560}">
      <dgm:prSet/>
      <dgm:spPr/>
      <dgm:t>
        <a:bodyPr/>
        <a:lstStyle/>
        <a:p>
          <a:endParaRPr lang="en-US"/>
        </a:p>
      </dgm:t>
    </dgm:pt>
    <dgm:pt modelId="{04D8D386-FDA9-4F58-A0B5-605F08454303}">
      <dgm:prSet/>
      <dgm:spPr/>
      <dgm:t>
        <a:bodyPr/>
        <a:lstStyle/>
        <a:p>
          <a:endParaRPr lang="en-US"/>
        </a:p>
      </dgm:t>
    </dgm:pt>
    <dgm:pt modelId="{6D50345C-AC17-48F7-AF5F-AD448B8240A9}" type="parTrans" cxnId="{9B59254D-8E6A-4586-8936-33C9CF2CAE26}">
      <dgm:prSet/>
      <dgm:spPr/>
      <dgm:t>
        <a:bodyPr/>
        <a:lstStyle/>
        <a:p>
          <a:endParaRPr lang="en-US"/>
        </a:p>
      </dgm:t>
    </dgm:pt>
    <dgm:pt modelId="{7FFA2D9E-CE1C-4C13-8624-F79226FBC847}" type="sibTrans" cxnId="{9B59254D-8E6A-4586-8936-33C9CF2CAE26}">
      <dgm:prSet/>
      <dgm:spPr/>
      <dgm:t>
        <a:bodyPr/>
        <a:lstStyle/>
        <a:p>
          <a:endParaRPr lang="en-US"/>
        </a:p>
      </dgm:t>
    </dgm:pt>
    <dgm:pt modelId="{C8570503-3ABB-2F47-9C45-691C4034E5BB}" type="pres">
      <dgm:prSet presAssocID="{BD32B001-D998-408F-BF98-523756351F36}" presName="root" presStyleCnt="0">
        <dgm:presLayoutVars>
          <dgm:chMax/>
          <dgm:chPref/>
          <dgm:animLvl val="lvl"/>
        </dgm:presLayoutVars>
      </dgm:prSet>
      <dgm:spPr/>
    </dgm:pt>
    <dgm:pt modelId="{819BCE4B-C02C-B347-AE1E-74F95787FA9F}" type="pres">
      <dgm:prSet presAssocID="{BD32B001-D998-408F-BF98-523756351F36}" presName="divider" presStyleLbl="fgAcc1" presStyleIdx="0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A6F71ED6-52FF-1D4E-9E01-526D89BC83F4}" type="pres">
      <dgm:prSet presAssocID="{BD32B001-D998-408F-BF98-523756351F36}" presName="nodes" presStyleCnt="0">
        <dgm:presLayoutVars>
          <dgm:chMax/>
          <dgm:chPref/>
          <dgm:animLvl val="lvl"/>
        </dgm:presLayoutVars>
      </dgm:prSet>
      <dgm:spPr/>
    </dgm:pt>
    <dgm:pt modelId="{E12AD246-95FC-6D46-B7F2-C313EDB41B8A}" type="pres">
      <dgm:prSet presAssocID="{FCCFD065-92D3-493C-AA9F-D9ECA32499BD}" presName="composite" presStyleCnt="0"/>
      <dgm:spPr/>
    </dgm:pt>
    <dgm:pt modelId="{F4C6EED2-95A8-1E47-B77F-BFD02250897F}" type="pres">
      <dgm:prSet presAssocID="{FCCFD065-92D3-493C-AA9F-D9ECA32499BD}" presName="ConnectorPoint" presStyleLbl="lnNode1" presStyleIdx="0" presStyleCnt="5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3D2E9F8-2ABE-5E4E-BB54-43A51F491CCC}" type="pres">
      <dgm:prSet presAssocID="{FCCFD065-92D3-493C-AA9F-D9ECA32499BD}" presName="DropPinPlaceHolder" presStyleCnt="0"/>
      <dgm:spPr/>
    </dgm:pt>
    <dgm:pt modelId="{9EF66848-7579-EE42-AD41-1C9A3398E590}" type="pres">
      <dgm:prSet presAssocID="{FCCFD065-92D3-493C-AA9F-D9ECA32499BD}" presName="DropPin" presStyleLbl="alignNode1" presStyleIdx="0" presStyleCnt="5"/>
      <dgm:spPr/>
    </dgm:pt>
    <dgm:pt modelId="{0A0B4E06-3E01-444B-A14A-FD5AFF6A492A}" type="pres">
      <dgm:prSet presAssocID="{FCCFD065-92D3-493C-AA9F-D9ECA32499BD}" presName="Ellipse" presStyleLbl="fgAcc1" presStyleIdx="1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1F97723-FA55-264A-A85C-D576FA3931C3}" type="pres">
      <dgm:prSet presAssocID="{FCCFD065-92D3-493C-AA9F-D9ECA32499BD}" presName="L2TextContainer" presStyleLbl="revTx" presStyleIdx="0" presStyleCnt="10">
        <dgm:presLayoutVars>
          <dgm:bulletEnabled val="1"/>
        </dgm:presLayoutVars>
      </dgm:prSet>
      <dgm:spPr/>
    </dgm:pt>
    <dgm:pt modelId="{9E2899A9-0887-A145-AFD3-775ACA60ED84}" type="pres">
      <dgm:prSet presAssocID="{FCCFD065-92D3-493C-AA9F-D9ECA32499B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E1F98BA0-5BE7-6F40-BBA5-B9F20F902F94}" type="pres">
      <dgm:prSet presAssocID="{FCCFD065-92D3-493C-AA9F-D9ECA32499BD}" presName="ConnectLine" presStyleLbl="sibTrans1D1" presStyleIdx="0" presStyleCnt="5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A38722D-111D-754A-AEB5-1D3980926379}" type="pres">
      <dgm:prSet presAssocID="{FCCFD065-92D3-493C-AA9F-D9ECA32499BD}" presName="EmptyPlaceHolder" presStyleCnt="0"/>
      <dgm:spPr/>
    </dgm:pt>
    <dgm:pt modelId="{2A129694-ADF7-F340-AD65-B276655707F0}" type="pres">
      <dgm:prSet presAssocID="{9633A1BA-2BA3-4B79-B6F1-C52885494A79}" presName="spaceBetweenRectangles" presStyleCnt="0"/>
      <dgm:spPr/>
    </dgm:pt>
    <dgm:pt modelId="{DB447353-2FD0-844E-8A5D-4A1CCC6DB17C}" type="pres">
      <dgm:prSet presAssocID="{42539979-ABDC-421C-95DD-4FC76E23CB1D}" presName="composite" presStyleCnt="0"/>
      <dgm:spPr/>
    </dgm:pt>
    <dgm:pt modelId="{E77B4EFF-BA88-234C-8DA9-12C14559CB4A}" type="pres">
      <dgm:prSet presAssocID="{42539979-ABDC-421C-95DD-4FC76E23CB1D}" presName="ConnectorPoint" presStyleLbl="lnNode1" presStyleIdx="1" presStyleCnt="5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523257-DD59-3848-9A41-E5D00490811B}" type="pres">
      <dgm:prSet presAssocID="{42539979-ABDC-421C-95DD-4FC76E23CB1D}" presName="DropPinPlaceHolder" presStyleCnt="0"/>
      <dgm:spPr/>
    </dgm:pt>
    <dgm:pt modelId="{65C5151C-44F6-1140-8D18-0D50C440D7D9}" type="pres">
      <dgm:prSet presAssocID="{42539979-ABDC-421C-95DD-4FC76E23CB1D}" presName="DropPin" presStyleLbl="alignNode1" presStyleIdx="1" presStyleCnt="5"/>
      <dgm:spPr/>
    </dgm:pt>
    <dgm:pt modelId="{8EF3C677-B2B7-0949-8F65-F6BFA620CDAD}" type="pres">
      <dgm:prSet presAssocID="{42539979-ABDC-421C-95DD-4FC76E23CB1D}" presName="Ellipse" presStyleLbl="fgAcc1" presStyleIdx="2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086AFA3-5118-064C-BD72-B8C9F609927F}" type="pres">
      <dgm:prSet presAssocID="{42539979-ABDC-421C-95DD-4FC76E23CB1D}" presName="L2TextContainer" presStyleLbl="revTx" presStyleIdx="2" presStyleCnt="10">
        <dgm:presLayoutVars>
          <dgm:bulletEnabled val="1"/>
        </dgm:presLayoutVars>
      </dgm:prSet>
      <dgm:spPr/>
    </dgm:pt>
    <dgm:pt modelId="{CE8CBF35-425F-7B4C-9F8F-EEF6EB007D44}" type="pres">
      <dgm:prSet presAssocID="{42539979-ABDC-421C-95DD-4FC76E23CB1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3A0F4341-E866-8443-8F76-A2B8C3F9EEA8}" type="pres">
      <dgm:prSet presAssocID="{42539979-ABDC-421C-95DD-4FC76E23CB1D}" presName="ConnectLine" presStyleLbl="sibTrans1D1" presStyleIdx="1" presStyleCnt="5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329CC11-3590-384B-AFC1-6D314DCAAA6F}" type="pres">
      <dgm:prSet presAssocID="{42539979-ABDC-421C-95DD-4FC76E23CB1D}" presName="EmptyPlaceHolder" presStyleCnt="0"/>
      <dgm:spPr/>
    </dgm:pt>
    <dgm:pt modelId="{808A516B-295E-444C-9E86-9F3950361B98}" type="pres">
      <dgm:prSet presAssocID="{F58BE83C-0AFE-4242-89D0-6FCC4F2EBE03}" presName="spaceBetweenRectangles" presStyleCnt="0"/>
      <dgm:spPr/>
    </dgm:pt>
    <dgm:pt modelId="{BCC4E8F2-9BF4-2F46-A596-7372657DD160}" type="pres">
      <dgm:prSet presAssocID="{043DFE6D-3A24-4E8E-A024-9287586FB099}" presName="composite" presStyleCnt="0"/>
      <dgm:spPr/>
    </dgm:pt>
    <dgm:pt modelId="{F6F0796C-68F1-574E-B82F-D06CC6694546}" type="pres">
      <dgm:prSet presAssocID="{043DFE6D-3A24-4E8E-A024-9287586FB099}" presName="ConnectorPoint" presStyleLbl="lnNode1" presStyleIdx="2" presStyleCnt="5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374167B-E6CB-5941-8335-608F302CDF7E}" type="pres">
      <dgm:prSet presAssocID="{043DFE6D-3A24-4E8E-A024-9287586FB099}" presName="DropPinPlaceHolder" presStyleCnt="0"/>
      <dgm:spPr/>
    </dgm:pt>
    <dgm:pt modelId="{523DD592-EB77-4A40-93CC-9C310E1580F6}" type="pres">
      <dgm:prSet presAssocID="{043DFE6D-3A24-4E8E-A024-9287586FB099}" presName="DropPin" presStyleLbl="alignNode1" presStyleIdx="2" presStyleCnt="5"/>
      <dgm:spPr/>
    </dgm:pt>
    <dgm:pt modelId="{67CE0EDE-37D1-6845-88F8-81FF9CD6DC82}" type="pres">
      <dgm:prSet presAssocID="{043DFE6D-3A24-4E8E-A024-9287586FB099}" presName="Ellipse" presStyleLbl="fgAcc1" presStyleIdx="3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A846648-49AB-214D-B0B6-B4522758A596}" type="pres">
      <dgm:prSet presAssocID="{043DFE6D-3A24-4E8E-A024-9287586FB099}" presName="L2TextContainer" presStyleLbl="revTx" presStyleIdx="4" presStyleCnt="10">
        <dgm:presLayoutVars>
          <dgm:bulletEnabled val="1"/>
        </dgm:presLayoutVars>
      </dgm:prSet>
      <dgm:spPr/>
    </dgm:pt>
    <dgm:pt modelId="{2F8AFA6D-57BB-0645-A839-420EF0D092F3}" type="pres">
      <dgm:prSet presAssocID="{043DFE6D-3A24-4E8E-A024-9287586FB09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3138BCF5-9A85-414E-B0FE-0CC8CECD1E1F}" type="pres">
      <dgm:prSet presAssocID="{043DFE6D-3A24-4E8E-A024-9287586FB099}" presName="ConnectLine" presStyleLbl="sibTrans1D1" presStyleIdx="2" presStyleCnt="5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F455926-0EE4-2340-AFF4-17DDBF22DFE6}" type="pres">
      <dgm:prSet presAssocID="{043DFE6D-3A24-4E8E-A024-9287586FB099}" presName="EmptyPlaceHolder" presStyleCnt="0"/>
      <dgm:spPr/>
    </dgm:pt>
    <dgm:pt modelId="{221C4FFC-4A66-AF4F-B5C5-58AF716C06BE}" type="pres">
      <dgm:prSet presAssocID="{AA141E5F-37D2-44B1-86ED-E80F26FA03DC}" presName="spaceBetweenRectangles" presStyleCnt="0"/>
      <dgm:spPr/>
    </dgm:pt>
    <dgm:pt modelId="{A9AEC00C-8CDD-6642-BD58-A08E46B3F618}" type="pres">
      <dgm:prSet presAssocID="{E2DD2DC7-A2DB-4F1E-AF22-D76130476E49}" presName="composite" presStyleCnt="0"/>
      <dgm:spPr/>
    </dgm:pt>
    <dgm:pt modelId="{60278CC9-8020-3042-A7DC-8F8982091968}" type="pres">
      <dgm:prSet presAssocID="{E2DD2DC7-A2DB-4F1E-AF22-D76130476E49}" presName="ConnectorPoint" presStyleLbl="lnNode1" presStyleIdx="3" presStyleCnt="5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646DF0C-B350-E748-873A-C093B052BEFB}" type="pres">
      <dgm:prSet presAssocID="{E2DD2DC7-A2DB-4F1E-AF22-D76130476E49}" presName="DropPinPlaceHolder" presStyleCnt="0"/>
      <dgm:spPr/>
    </dgm:pt>
    <dgm:pt modelId="{6877C0A6-2D3C-0D40-B6B0-3E27B9A07629}" type="pres">
      <dgm:prSet presAssocID="{E2DD2DC7-A2DB-4F1E-AF22-D76130476E49}" presName="DropPin" presStyleLbl="alignNode1" presStyleIdx="3" presStyleCnt="5"/>
      <dgm:spPr/>
    </dgm:pt>
    <dgm:pt modelId="{17005FC4-9E24-7346-A457-DCE5E3B6335F}" type="pres">
      <dgm:prSet presAssocID="{E2DD2DC7-A2DB-4F1E-AF22-D76130476E49}" presName="Ellipse" presStyleLbl="fgAcc1" presStyleIdx="4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D175E8-E1E2-F74F-B6C4-35D57ED0A43B}" type="pres">
      <dgm:prSet presAssocID="{E2DD2DC7-A2DB-4F1E-AF22-D76130476E49}" presName="L2TextContainer" presStyleLbl="revTx" presStyleIdx="6" presStyleCnt="10">
        <dgm:presLayoutVars>
          <dgm:bulletEnabled val="1"/>
        </dgm:presLayoutVars>
      </dgm:prSet>
      <dgm:spPr/>
    </dgm:pt>
    <dgm:pt modelId="{80B32AFF-820B-4345-A2E5-AAD776DE67D2}" type="pres">
      <dgm:prSet presAssocID="{E2DD2DC7-A2DB-4F1E-AF22-D76130476E49}" presName="L1TextContainer" presStyleLbl="revTx" presStyleIdx="7" presStyleCnt="10" custLinFactNeighborX="5389" custLinFactNeighborY="-44201">
        <dgm:presLayoutVars>
          <dgm:chMax val="1"/>
          <dgm:chPref val="1"/>
          <dgm:bulletEnabled val="1"/>
        </dgm:presLayoutVars>
      </dgm:prSet>
      <dgm:spPr/>
    </dgm:pt>
    <dgm:pt modelId="{30C8DD60-17E1-5140-A9B0-08E1CA2ADC66}" type="pres">
      <dgm:prSet presAssocID="{E2DD2DC7-A2DB-4F1E-AF22-D76130476E49}" presName="ConnectLine" presStyleLbl="sibTrans1D1" presStyleIdx="3" presStyleCnt="5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7A41A5C-2CEB-F249-9918-B6205D62BEB5}" type="pres">
      <dgm:prSet presAssocID="{E2DD2DC7-A2DB-4F1E-AF22-D76130476E49}" presName="EmptyPlaceHolder" presStyleCnt="0"/>
      <dgm:spPr/>
    </dgm:pt>
    <dgm:pt modelId="{4A7BC601-43FE-4C4F-9341-CBE485A04B1F}" type="pres">
      <dgm:prSet presAssocID="{1A97D988-92BA-40B9-8559-DC89248D0503}" presName="spaceBetweenRectangles" presStyleCnt="0"/>
      <dgm:spPr/>
    </dgm:pt>
    <dgm:pt modelId="{363058AD-C3A0-8F47-A010-93012120818D}" type="pres">
      <dgm:prSet presAssocID="{F6819986-8724-4420-BF5E-7FC7F98DFD53}" presName="composite" presStyleCnt="0"/>
      <dgm:spPr/>
    </dgm:pt>
    <dgm:pt modelId="{F4BC506D-8FF1-544E-97B9-D551E17AB25F}" type="pres">
      <dgm:prSet presAssocID="{F6819986-8724-4420-BF5E-7FC7F98DFD53}" presName="ConnectorPoint" presStyleLbl="lnNode1" presStyleIdx="4" presStyleCnt="5"/>
      <dgm:spPr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BFC8CF2-EA8F-A242-B764-076AF03AD296}" type="pres">
      <dgm:prSet presAssocID="{F6819986-8724-4420-BF5E-7FC7F98DFD53}" presName="DropPinPlaceHolder" presStyleCnt="0"/>
      <dgm:spPr/>
    </dgm:pt>
    <dgm:pt modelId="{86D4F9D3-4C04-C241-A940-B3CC886C6F6A}" type="pres">
      <dgm:prSet presAssocID="{F6819986-8724-4420-BF5E-7FC7F98DFD53}" presName="DropPin" presStyleLbl="alignNode1" presStyleIdx="4" presStyleCnt="5"/>
      <dgm:spPr/>
    </dgm:pt>
    <dgm:pt modelId="{989CE2F4-F6DF-C841-B840-2E5F58538A96}" type="pres">
      <dgm:prSet presAssocID="{F6819986-8724-4420-BF5E-7FC7F98DFD53}" presName="Ellipse" presStyleLbl="fgAcc1" presStyleIdx="5" presStyleCnt="6"/>
      <dgm:spPr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D54CC80-B85B-4D41-9F43-CFFAA585DE3B}" type="pres">
      <dgm:prSet presAssocID="{F6819986-8724-4420-BF5E-7FC7F98DFD53}" presName="L2TextContainer" presStyleLbl="revTx" presStyleIdx="8" presStyleCnt="10">
        <dgm:presLayoutVars>
          <dgm:bulletEnabled val="1"/>
        </dgm:presLayoutVars>
      </dgm:prSet>
      <dgm:spPr/>
    </dgm:pt>
    <dgm:pt modelId="{77DDBF08-DB5E-1548-AFBC-721694A4A911}" type="pres">
      <dgm:prSet presAssocID="{F6819986-8724-4420-BF5E-7FC7F98DFD53}" presName="L1TextContainer" presStyleLbl="revTx" presStyleIdx="9" presStyleCnt="10" custLinFactNeighborY="88401">
        <dgm:presLayoutVars>
          <dgm:chMax val="1"/>
          <dgm:chPref val="1"/>
          <dgm:bulletEnabled val="1"/>
        </dgm:presLayoutVars>
      </dgm:prSet>
      <dgm:spPr/>
    </dgm:pt>
    <dgm:pt modelId="{7F545475-AE0B-E149-863A-DB1170934D5A}" type="pres">
      <dgm:prSet presAssocID="{F6819986-8724-4420-BF5E-7FC7F98DFD53}" presName="ConnectLine" presStyleLbl="sibTrans1D1" presStyleIdx="4" presStyleCnt="5"/>
      <dgm:spPr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8F98FB2-AC4C-7046-BA69-326D59484F15}" type="pres">
      <dgm:prSet presAssocID="{F6819986-8724-4420-BF5E-7FC7F98DFD53}" presName="EmptyPlaceHolder" presStyleCnt="0"/>
      <dgm:spPr/>
    </dgm:pt>
  </dgm:ptLst>
  <dgm:cxnLst>
    <dgm:cxn modelId="{0327F600-7022-8044-9551-AA75AA6B7E4A}" type="presOf" srcId="{42539979-ABDC-421C-95DD-4FC76E23CB1D}" destId="{CE8CBF35-425F-7B4C-9F8F-EEF6EB007D44}" srcOrd="0" destOrd="0" presId="urn:microsoft.com/office/officeart/2017/3/layout/DropPinTimeline"/>
    <dgm:cxn modelId="{DB6AA602-5663-4258-9FA2-53561669B26E}" srcId="{42539979-ABDC-421C-95DD-4FC76E23CB1D}" destId="{45FE0D30-EE72-41A0-BA62-2662C3153204}" srcOrd="0" destOrd="0" parTransId="{CDB3D8FE-2BE6-40D3-AC0A-F642C454D75D}" sibTransId="{626D12B6-A099-4F40-9DC4-66365505FEE0}"/>
    <dgm:cxn modelId="{51474413-D464-4441-A863-D4C5752E746D}" type="presOf" srcId="{FCCFD065-92D3-493C-AA9F-D9ECA32499BD}" destId="{9E2899A9-0887-A145-AFD3-775ACA60ED84}" srcOrd="0" destOrd="0" presId="urn:microsoft.com/office/officeart/2017/3/layout/DropPinTimeline"/>
    <dgm:cxn modelId="{5C62E629-3069-4E86-BC20-CE60A5CF7D4C}" srcId="{E2DD2DC7-A2DB-4F1E-AF22-D76130476E49}" destId="{DAA3DDA6-9908-4DC2-95AA-982E51967B93}" srcOrd="0" destOrd="0" parTransId="{B01C8FFF-F952-423B-9383-DB7362696F75}" sibTransId="{95805A85-5C13-40BB-93F9-176C9B4903B5}"/>
    <dgm:cxn modelId="{3AB35B45-7B8C-A042-89EB-D02E028CFBBC}" type="presOf" srcId="{DAA3DDA6-9908-4DC2-95AA-982E51967B93}" destId="{7BD175E8-E1E2-F74F-B6C4-35D57ED0A43B}" srcOrd="0" destOrd="0" presId="urn:microsoft.com/office/officeart/2017/3/layout/DropPinTimeline"/>
    <dgm:cxn modelId="{C6DB5E49-8D38-484C-AC85-0C15DB71DFA1}" type="presOf" srcId="{45FE0D30-EE72-41A0-BA62-2662C3153204}" destId="{D086AFA3-5118-064C-BD72-B8C9F609927F}" srcOrd="0" destOrd="0" presId="urn:microsoft.com/office/officeart/2017/3/layout/DropPinTimeline"/>
    <dgm:cxn modelId="{9B59254D-8E6A-4586-8936-33C9CF2CAE26}" srcId="{F6819986-8724-4420-BF5E-7FC7F98DFD53}" destId="{04D8D386-FDA9-4F58-A0B5-605F08454303}" srcOrd="0" destOrd="0" parTransId="{6D50345C-AC17-48F7-AF5F-AD448B8240A9}" sibTransId="{7FFA2D9E-CE1C-4C13-8624-F79226FBC847}"/>
    <dgm:cxn modelId="{4D39B754-D8BE-432A-9CB8-2686124C33C3}" srcId="{BD32B001-D998-408F-BF98-523756351F36}" destId="{42539979-ABDC-421C-95DD-4FC76E23CB1D}" srcOrd="1" destOrd="0" parTransId="{53ABE754-7F4B-467B-A97C-099C0A5CB8B9}" sibTransId="{F58BE83C-0AFE-4242-89D0-6FCC4F2EBE03}"/>
    <dgm:cxn modelId="{5378E57C-2025-0041-933C-FD36093F72AF}" type="presOf" srcId="{04D8D386-FDA9-4F58-A0B5-605F08454303}" destId="{0D54CC80-B85B-4D41-9F43-CFFAA585DE3B}" srcOrd="0" destOrd="0" presId="urn:microsoft.com/office/officeart/2017/3/layout/DropPinTimeline"/>
    <dgm:cxn modelId="{11066886-A2E3-5748-8789-BA609A4FF176}" type="presOf" srcId="{57CA4601-AA3D-4CA5-BDFC-28BBCD16D1C7}" destId="{F1F97723-FA55-264A-A85C-D576FA3931C3}" srcOrd="0" destOrd="0" presId="urn:microsoft.com/office/officeart/2017/3/layout/DropPinTimeline"/>
    <dgm:cxn modelId="{BDD6B690-18EE-0242-8059-878767F7D639}" type="presOf" srcId="{09F3EEB6-9269-4206-A549-A5F5395C0738}" destId="{BA846648-49AB-214D-B0B6-B4522758A596}" srcOrd="0" destOrd="0" presId="urn:microsoft.com/office/officeart/2017/3/layout/DropPinTimeline"/>
    <dgm:cxn modelId="{8E8EAA92-B2DE-2E4A-A22F-2B396E126DB8}" type="presOf" srcId="{F6819986-8724-4420-BF5E-7FC7F98DFD53}" destId="{77DDBF08-DB5E-1548-AFBC-721694A4A911}" srcOrd="0" destOrd="0" presId="urn:microsoft.com/office/officeart/2017/3/layout/DropPinTimeline"/>
    <dgm:cxn modelId="{3F263F98-8C75-4F14-AB8B-E619EEED5FD1}" srcId="{FCCFD065-92D3-493C-AA9F-D9ECA32499BD}" destId="{57CA4601-AA3D-4CA5-BDFC-28BBCD16D1C7}" srcOrd="0" destOrd="0" parTransId="{33A9C359-A897-4BDE-A3F5-503FFCE24F6B}" sibTransId="{A10091EB-6BFA-4680-A244-FE54179E4845}"/>
    <dgm:cxn modelId="{52BA4AAA-E7CC-4D5C-BC38-B22085E628B2}" srcId="{BD32B001-D998-408F-BF98-523756351F36}" destId="{FCCFD065-92D3-493C-AA9F-D9ECA32499BD}" srcOrd="0" destOrd="0" parTransId="{98AEFF87-10F0-4790-9F4F-81C7ACD353D2}" sibTransId="{9633A1BA-2BA3-4B79-B6F1-C52885494A79}"/>
    <dgm:cxn modelId="{6B8AC2B1-8F7A-4A48-A91E-A0660C491A0A}" srcId="{BD32B001-D998-408F-BF98-523756351F36}" destId="{043DFE6D-3A24-4E8E-A024-9287586FB099}" srcOrd="2" destOrd="0" parTransId="{257D1F07-A1B2-4AF5-B6D7-C5D9689AEA4E}" sibTransId="{AA141E5F-37D2-44B1-86ED-E80F26FA03DC}"/>
    <dgm:cxn modelId="{4C5440B6-1F0A-487E-8F11-1F8544D9DB60}" srcId="{BD32B001-D998-408F-BF98-523756351F36}" destId="{E2DD2DC7-A2DB-4F1E-AF22-D76130476E49}" srcOrd="3" destOrd="0" parTransId="{37592770-9AC5-4419-872C-75DC0F0781E3}" sibTransId="{1A97D988-92BA-40B9-8559-DC89248D0503}"/>
    <dgm:cxn modelId="{10F9E1B7-9312-4399-855F-4CBE08F36560}" srcId="{BD32B001-D998-408F-BF98-523756351F36}" destId="{F6819986-8724-4420-BF5E-7FC7F98DFD53}" srcOrd="4" destOrd="0" parTransId="{9DF2BAE8-8599-4C40-8DB3-F8CD2A13BDAC}" sibTransId="{9D86ACD7-5A07-4E11-BA68-2046138FC4AB}"/>
    <dgm:cxn modelId="{C68832C1-76C7-A149-B722-C816775DF567}" type="presOf" srcId="{BD32B001-D998-408F-BF98-523756351F36}" destId="{C8570503-3ABB-2F47-9C45-691C4034E5BB}" srcOrd="0" destOrd="0" presId="urn:microsoft.com/office/officeart/2017/3/layout/DropPinTimeline"/>
    <dgm:cxn modelId="{F877DBC2-B3A4-42B5-9FBA-380B33DBDF9C}" srcId="{043DFE6D-3A24-4E8E-A024-9287586FB099}" destId="{09F3EEB6-9269-4206-A549-A5F5395C0738}" srcOrd="0" destOrd="0" parTransId="{FCFA756B-B6F5-4771-B3FB-F6F8813B6824}" sibTransId="{1C00BA98-168B-48C1-837B-E0707E048DCF}"/>
    <dgm:cxn modelId="{702E9FD2-BEFC-A946-94CA-5844DFBC865C}" type="presOf" srcId="{E2DD2DC7-A2DB-4F1E-AF22-D76130476E49}" destId="{80B32AFF-820B-4345-A2E5-AAD776DE67D2}" srcOrd="0" destOrd="0" presId="urn:microsoft.com/office/officeart/2017/3/layout/DropPinTimeline"/>
    <dgm:cxn modelId="{6054AFF0-94A0-3F41-8A56-46030E162F37}" type="presOf" srcId="{043DFE6D-3A24-4E8E-A024-9287586FB099}" destId="{2F8AFA6D-57BB-0645-A839-420EF0D092F3}" srcOrd="0" destOrd="0" presId="urn:microsoft.com/office/officeart/2017/3/layout/DropPinTimeline"/>
    <dgm:cxn modelId="{2861A99B-B68D-C949-9C97-79C173B23A49}" type="presParOf" srcId="{C8570503-3ABB-2F47-9C45-691C4034E5BB}" destId="{819BCE4B-C02C-B347-AE1E-74F95787FA9F}" srcOrd="0" destOrd="0" presId="urn:microsoft.com/office/officeart/2017/3/layout/DropPinTimeline"/>
    <dgm:cxn modelId="{DD24C2D3-AA32-7947-8721-D3B911F9E7A7}" type="presParOf" srcId="{C8570503-3ABB-2F47-9C45-691C4034E5BB}" destId="{A6F71ED6-52FF-1D4E-9E01-526D89BC83F4}" srcOrd="1" destOrd="0" presId="urn:microsoft.com/office/officeart/2017/3/layout/DropPinTimeline"/>
    <dgm:cxn modelId="{2D5BE1A4-3935-5C40-ABCC-426FB4CF9F1F}" type="presParOf" srcId="{A6F71ED6-52FF-1D4E-9E01-526D89BC83F4}" destId="{E12AD246-95FC-6D46-B7F2-C313EDB41B8A}" srcOrd="0" destOrd="0" presId="urn:microsoft.com/office/officeart/2017/3/layout/DropPinTimeline"/>
    <dgm:cxn modelId="{887E9CBD-87FB-EF45-9F73-43D1C7D8B114}" type="presParOf" srcId="{E12AD246-95FC-6D46-B7F2-C313EDB41B8A}" destId="{F4C6EED2-95A8-1E47-B77F-BFD02250897F}" srcOrd="0" destOrd="0" presId="urn:microsoft.com/office/officeart/2017/3/layout/DropPinTimeline"/>
    <dgm:cxn modelId="{3151857E-6BFF-274D-A757-4790BE41B2FD}" type="presParOf" srcId="{E12AD246-95FC-6D46-B7F2-C313EDB41B8A}" destId="{C3D2E9F8-2ABE-5E4E-BB54-43A51F491CCC}" srcOrd="1" destOrd="0" presId="urn:microsoft.com/office/officeart/2017/3/layout/DropPinTimeline"/>
    <dgm:cxn modelId="{807D5CDE-3003-9343-9949-636A5633E351}" type="presParOf" srcId="{C3D2E9F8-2ABE-5E4E-BB54-43A51F491CCC}" destId="{9EF66848-7579-EE42-AD41-1C9A3398E590}" srcOrd="0" destOrd="0" presId="urn:microsoft.com/office/officeart/2017/3/layout/DropPinTimeline"/>
    <dgm:cxn modelId="{20602A40-3331-1746-97A7-AC51E5EC4D59}" type="presParOf" srcId="{C3D2E9F8-2ABE-5E4E-BB54-43A51F491CCC}" destId="{0A0B4E06-3E01-444B-A14A-FD5AFF6A492A}" srcOrd="1" destOrd="0" presId="urn:microsoft.com/office/officeart/2017/3/layout/DropPinTimeline"/>
    <dgm:cxn modelId="{6D7096C3-90B1-2C44-AB89-22D003BE20E2}" type="presParOf" srcId="{E12AD246-95FC-6D46-B7F2-C313EDB41B8A}" destId="{F1F97723-FA55-264A-A85C-D576FA3931C3}" srcOrd="2" destOrd="0" presId="urn:microsoft.com/office/officeart/2017/3/layout/DropPinTimeline"/>
    <dgm:cxn modelId="{A0E5E6D6-FA54-2F4F-805D-AE97107DD851}" type="presParOf" srcId="{E12AD246-95FC-6D46-B7F2-C313EDB41B8A}" destId="{9E2899A9-0887-A145-AFD3-775ACA60ED84}" srcOrd="3" destOrd="0" presId="urn:microsoft.com/office/officeart/2017/3/layout/DropPinTimeline"/>
    <dgm:cxn modelId="{F702D919-0FB5-2A4C-ACFA-49D34A8DDD52}" type="presParOf" srcId="{E12AD246-95FC-6D46-B7F2-C313EDB41B8A}" destId="{E1F98BA0-5BE7-6F40-BBA5-B9F20F902F94}" srcOrd="4" destOrd="0" presId="urn:microsoft.com/office/officeart/2017/3/layout/DropPinTimeline"/>
    <dgm:cxn modelId="{2F3EB803-232B-1F42-B427-55F3F9145C61}" type="presParOf" srcId="{E12AD246-95FC-6D46-B7F2-C313EDB41B8A}" destId="{AA38722D-111D-754A-AEB5-1D3980926379}" srcOrd="5" destOrd="0" presId="urn:microsoft.com/office/officeart/2017/3/layout/DropPinTimeline"/>
    <dgm:cxn modelId="{B7D7C92D-F73C-0544-AF9E-D6A35D623531}" type="presParOf" srcId="{A6F71ED6-52FF-1D4E-9E01-526D89BC83F4}" destId="{2A129694-ADF7-F340-AD65-B276655707F0}" srcOrd="1" destOrd="0" presId="urn:microsoft.com/office/officeart/2017/3/layout/DropPinTimeline"/>
    <dgm:cxn modelId="{CB6D801B-6A2C-C04B-827C-42FB184A98DF}" type="presParOf" srcId="{A6F71ED6-52FF-1D4E-9E01-526D89BC83F4}" destId="{DB447353-2FD0-844E-8A5D-4A1CCC6DB17C}" srcOrd="2" destOrd="0" presId="urn:microsoft.com/office/officeart/2017/3/layout/DropPinTimeline"/>
    <dgm:cxn modelId="{A48DC4E1-4A1E-D749-B6B7-066F3CADA79B}" type="presParOf" srcId="{DB447353-2FD0-844E-8A5D-4A1CCC6DB17C}" destId="{E77B4EFF-BA88-234C-8DA9-12C14559CB4A}" srcOrd="0" destOrd="0" presId="urn:microsoft.com/office/officeart/2017/3/layout/DropPinTimeline"/>
    <dgm:cxn modelId="{D30D6DBB-F665-0845-A79C-01FB812ECB2F}" type="presParOf" srcId="{DB447353-2FD0-844E-8A5D-4A1CCC6DB17C}" destId="{DB523257-DD59-3848-9A41-E5D00490811B}" srcOrd="1" destOrd="0" presId="urn:microsoft.com/office/officeart/2017/3/layout/DropPinTimeline"/>
    <dgm:cxn modelId="{70FB35BE-4E30-2647-8D73-FB55CB4BB756}" type="presParOf" srcId="{DB523257-DD59-3848-9A41-E5D00490811B}" destId="{65C5151C-44F6-1140-8D18-0D50C440D7D9}" srcOrd="0" destOrd="0" presId="urn:microsoft.com/office/officeart/2017/3/layout/DropPinTimeline"/>
    <dgm:cxn modelId="{E26DFBBD-EC07-364C-9BEA-195DB6DEF9A0}" type="presParOf" srcId="{DB523257-DD59-3848-9A41-E5D00490811B}" destId="{8EF3C677-B2B7-0949-8F65-F6BFA620CDAD}" srcOrd="1" destOrd="0" presId="urn:microsoft.com/office/officeart/2017/3/layout/DropPinTimeline"/>
    <dgm:cxn modelId="{8142A410-E918-8D49-AE24-18FBA2322D7A}" type="presParOf" srcId="{DB447353-2FD0-844E-8A5D-4A1CCC6DB17C}" destId="{D086AFA3-5118-064C-BD72-B8C9F609927F}" srcOrd="2" destOrd="0" presId="urn:microsoft.com/office/officeart/2017/3/layout/DropPinTimeline"/>
    <dgm:cxn modelId="{58E812CC-FC98-4A44-9761-8F69F4378C68}" type="presParOf" srcId="{DB447353-2FD0-844E-8A5D-4A1CCC6DB17C}" destId="{CE8CBF35-425F-7B4C-9F8F-EEF6EB007D44}" srcOrd="3" destOrd="0" presId="urn:microsoft.com/office/officeart/2017/3/layout/DropPinTimeline"/>
    <dgm:cxn modelId="{E30D71E7-A98B-6F44-B0D9-4A86D20DFFFB}" type="presParOf" srcId="{DB447353-2FD0-844E-8A5D-4A1CCC6DB17C}" destId="{3A0F4341-E866-8443-8F76-A2B8C3F9EEA8}" srcOrd="4" destOrd="0" presId="urn:microsoft.com/office/officeart/2017/3/layout/DropPinTimeline"/>
    <dgm:cxn modelId="{F5BDB451-7B4A-9142-9097-F7E77F4E6B4D}" type="presParOf" srcId="{DB447353-2FD0-844E-8A5D-4A1CCC6DB17C}" destId="{F329CC11-3590-384B-AFC1-6D314DCAAA6F}" srcOrd="5" destOrd="0" presId="urn:microsoft.com/office/officeart/2017/3/layout/DropPinTimeline"/>
    <dgm:cxn modelId="{10FC5C8F-487F-6741-A25A-BBC6F7874ECE}" type="presParOf" srcId="{A6F71ED6-52FF-1D4E-9E01-526D89BC83F4}" destId="{808A516B-295E-444C-9E86-9F3950361B98}" srcOrd="3" destOrd="0" presId="urn:microsoft.com/office/officeart/2017/3/layout/DropPinTimeline"/>
    <dgm:cxn modelId="{9E0B0731-D01C-D946-BF40-61EFD48A0BAC}" type="presParOf" srcId="{A6F71ED6-52FF-1D4E-9E01-526D89BC83F4}" destId="{BCC4E8F2-9BF4-2F46-A596-7372657DD160}" srcOrd="4" destOrd="0" presId="urn:microsoft.com/office/officeart/2017/3/layout/DropPinTimeline"/>
    <dgm:cxn modelId="{C5B4CFFB-8865-9343-9C86-3AE1F1E604E4}" type="presParOf" srcId="{BCC4E8F2-9BF4-2F46-A596-7372657DD160}" destId="{F6F0796C-68F1-574E-B82F-D06CC6694546}" srcOrd="0" destOrd="0" presId="urn:microsoft.com/office/officeart/2017/3/layout/DropPinTimeline"/>
    <dgm:cxn modelId="{A7A4FCF4-B25D-C84C-882E-01063DDD0547}" type="presParOf" srcId="{BCC4E8F2-9BF4-2F46-A596-7372657DD160}" destId="{4374167B-E6CB-5941-8335-608F302CDF7E}" srcOrd="1" destOrd="0" presId="urn:microsoft.com/office/officeart/2017/3/layout/DropPinTimeline"/>
    <dgm:cxn modelId="{214E4E72-B9E2-AE43-BA5E-0F78577309B5}" type="presParOf" srcId="{4374167B-E6CB-5941-8335-608F302CDF7E}" destId="{523DD592-EB77-4A40-93CC-9C310E1580F6}" srcOrd="0" destOrd="0" presId="urn:microsoft.com/office/officeart/2017/3/layout/DropPinTimeline"/>
    <dgm:cxn modelId="{13172E56-EADB-1447-A633-FB5EE6662708}" type="presParOf" srcId="{4374167B-E6CB-5941-8335-608F302CDF7E}" destId="{67CE0EDE-37D1-6845-88F8-81FF9CD6DC82}" srcOrd="1" destOrd="0" presId="urn:microsoft.com/office/officeart/2017/3/layout/DropPinTimeline"/>
    <dgm:cxn modelId="{01FA3E9B-23EB-154C-BF20-2A158D86C1CB}" type="presParOf" srcId="{BCC4E8F2-9BF4-2F46-A596-7372657DD160}" destId="{BA846648-49AB-214D-B0B6-B4522758A596}" srcOrd="2" destOrd="0" presId="urn:microsoft.com/office/officeart/2017/3/layout/DropPinTimeline"/>
    <dgm:cxn modelId="{E318F83B-77D8-BD48-9295-4FE249447155}" type="presParOf" srcId="{BCC4E8F2-9BF4-2F46-A596-7372657DD160}" destId="{2F8AFA6D-57BB-0645-A839-420EF0D092F3}" srcOrd="3" destOrd="0" presId="urn:microsoft.com/office/officeart/2017/3/layout/DropPinTimeline"/>
    <dgm:cxn modelId="{3995476F-B3A1-0D4D-8644-DAEC2034CE85}" type="presParOf" srcId="{BCC4E8F2-9BF4-2F46-A596-7372657DD160}" destId="{3138BCF5-9A85-414E-B0FE-0CC8CECD1E1F}" srcOrd="4" destOrd="0" presId="urn:microsoft.com/office/officeart/2017/3/layout/DropPinTimeline"/>
    <dgm:cxn modelId="{6C1C9CD4-6068-3E48-9252-B2C06787DD68}" type="presParOf" srcId="{BCC4E8F2-9BF4-2F46-A596-7372657DD160}" destId="{FF455926-0EE4-2340-AFF4-17DDBF22DFE6}" srcOrd="5" destOrd="0" presId="urn:microsoft.com/office/officeart/2017/3/layout/DropPinTimeline"/>
    <dgm:cxn modelId="{AB080909-0D7E-3A4D-9645-70953B13AA80}" type="presParOf" srcId="{A6F71ED6-52FF-1D4E-9E01-526D89BC83F4}" destId="{221C4FFC-4A66-AF4F-B5C5-58AF716C06BE}" srcOrd="5" destOrd="0" presId="urn:microsoft.com/office/officeart/2017/3/layout/DropPinTimeline"/>
    <dgm:cxn modelId="{6870DC48-5586-5646-870B-8D79450C44E3}" type="presParOf" srcId="{A6F71ED6-52FF-1D4E-9E01-526D89BC83F4}" destId="{A9AEC00C-8CDD-6642-BD58-A08E46B3F618}" srcOrd="6" destOrd="0" presId="urn:microsoft.com/office/officeart/2017/3/layout/DropPinTimeline"/>
    <dgm:cxn modelId="{495BE840-8A4E-7B4E-989C-1B5115A16EDA}" type="presParOf" srcId="{A9AEC00C-8CDD-6642-BD58-A08E46B3F618}" destId="{60278CC9-8020-3042-A7DC-8F8982091968}" srcOrd="0" destOrd="0" presId="urn:microsoft.com/office/officeart/2017/3/layout/DropPinTimeline"/>
    <dgm:cxn modelId="{8D7476E9-20BF-5946-96A6-7F47739009BA}" type="presParOf" srcId="{A9AEC00C-8CDD-6642-BD58-A08E46B3F618}" destId="{B646DF0C-B350-E748-873A-C093B052BEFB}" srcOrd="1" destOrd="0" presId="urn:microsoft.com/office/officeart/2017/3/layout/DropPinTimeline"/>
    <dgm:cxn modelId="{134DD445-0195-DD44-88D2-EF456A05A44F}" type="presParOf" srcId="{B646DF0C-B350-E748-873A-C093B052BEFB}" destId="{6877C0A6-2D3C-0D40-B6B0-3E27B9A07629}" srcOrd="0" destOrd="0" presId="urn:microsoft.com/office/officeart/2017/3/layout/DropPinTimeline"/>
    <dgm:cxn modelId="{C17C00CF-5B8D-F141-89EB-2E1EB423CF1F}" type="presParOf" srcId="{B646DF0C-B350-E748-873A-C093B052BEFB}" destId="{17005FC4-9E24-7346-A457-DCE5E3B6335F}" srcOrd="1" destOrd="0" presId="urn:microsoft.com/office/officeart/2017/3/layout/DropPinTimeline"/>
    <dgm:cxn modelId="{A6D62F58-C139-2245-BC48-5DF89E4CBBFB}" type="presParOf" srcId="{A9AEC00C-8CDD-6642-BD58-A08E46B3F618}" destId="{7BD175E8-E1E2-F74F-B6C4-35D57ED0A43B}" srcOrd="2" destOrd="0" presId="urn:microsoft.com/office/officeart/2017/3/layout/DropPinTimeline"/>
    <dgm:cxn modelId="{242C7A00-990F-5549-87B6-DA82824E7B85}" type="presParOf" srcId="{A9AEC00C-8CDD-6642-BD58-A08E46B3F618}" destId="{80B32AFF-820B-4345-A2E5-AAD776DE67D2}" srcOrd="3" destOrd="0" presId="urn:microsoft.com/office/officeart/2017/3/layout/DropPinTimeline"/>
    <dgm:cxn modelId="{34E1AA42-D001-1B41-A3C8-653D6A7F9A47}" type="presParOf" srcId="{A9AEC00C-8CDD-6642-BD58-A08E46B3F618}" destId="{30C8DD60-17E1-5140-A9B0-08E1CA2ADC66}" srcOrd="4" destOrd="0" presId="urn:microsoft.com/office/officeart/2017/3/layout/DropPinTimeline"/>
    <dgm:cxn modelId="{5455D2CB-726B-AB44-8721-EAEDF0D7E73D}" type="presParOf" srcId="{A9AEC00C-8CDD-6642-BD58-A08E46B3F618}" destId="{D7A41A5C-2CEB-F249-9918-B6205D62BEB5}" srcOrd="5" destOrd="0" presId="urn:microsoft.com/office/officeart/2017/3/layout/DropPinTimeline"/>
    <dgm:cxn modelId="{E19CACAD-B818-0241-9C89-D9BC966F95C4}" type="presParOf" srcId="{A6F71ED6-52FF-1D4E-9E01-526D89BC83F4}" destId="{4A7BC601-43FE-4C4F-9341-CBE485A04B1F}" srcOrd="7" destOrd="0" presId="urn:microsoft.com/office/officeart/2017/3/layout/DropPinTimeline"/>
    <dgm:cxn modelId="{478E753A-1647-734D-8B46-EE93C9D2E284}" type="presParOf" srcId="{A6F71ED6-52FF-1D4E-9E01-526D89BC83F4}" destId="{363058AD-C3A0-8F47-A010-93012120818D}" srcOrd="8" destOrd="0" presId="urn:microsoft.com/office/officeart/2017/3/layout/DropPinTimeline"/>
    <dgm:cxn modelId="{637B8B55-A82F-654A-85B5-BA0CEBF6ED6A}" type="presParOf" srcId="{363058AD-C3A0-8F47-A010-93012120818D}" destId="{F4BC506D-8FF1-544E-97B9-D551E17AB25F}" srcOrd="0" destOrd="0" presId="urn:microsoft.com/office/officeart/2017/3/layout/DropPinTimeline"/>
    <dgm:cxn modelId="{54886291-5918-3C40-A617-D5533E468BC2}" type="presParOf" srcId="{363058AD-C3A0-8F47-A010-93012120818D}" destId="{0BFC8CF2-EA8F-A242-B764-076AF03AD296}" srcOrd="1" destOrd="0" presId="urn:microsoft.com/office/officeart/2017/3/layout/DropPinTimeline"/>
    <dgm:cxn modelId="{13E9A0A6-3E26-4442-A8DC-14692504F6F0}" type="presParOf" srcId="{0BFC8CF2-EA8F-A242-B764-076AF03AD296}" destId="{86D4F9D3-4C04-C241-A940-B3CC886C6F6A}" srcOrd="0" destOrd="0" presId="urn:microsoft.com/office/officeart/2017/3/layout/DropPinTimeline"/>
    <dgm:cxn modelId="{BC83569D-1D5F-A140-AD5A-1FC2196E4266}" type="presParOf" srcId="{0BFC8CF2-EA8F-A242-B764-076AF03AD296}" destId="{989CE2F4-F6DF-C841-B840-2E5F58538A96}" srcOrd="1" destOrd="0" presId="urn:microsoft.com/office/officeart/2017/3/layout/DropPinTimeline"/>
    <dgm:cxn modelId="{B915E11B-3A12-0945-9433-D0726F01265C}" type="presParOf" srcId="{363058AD-C3A0-8F47-A010-93012120818D}" destId="{0D54CC80-B85B-4D41-9F43-CFFAA585DE3B}" srcOrd="2" destOrd="0" presId="urn:microsoft.com/office/officeart/2017/3/layout/DropPinTimeline"/>
    <dgm:cxn modelId="{10A14592-D51A-894B-A687-19B016811908}" type="presParOf" srcId="{363058AD-C3A0-8F47-A010-93012120818D}" destId="{77DDBF08-DB5E-1548-AFBC-721694A4A911}" srcOrd="3" destOrd="0" presId="urn:microsoft.com/office/officeart/2017/3/layout/DropPinTimeline"/>
    <dgm:cxn modelId="{27C9EC61-5C8D-1B44-8B48-8AAA67D9A4EE}" type="presParOf" srcId="{363058AD-C3A0-8F47-A010-93012120818D}" destId="{7F545475-AE0B-E149-863A-DB1170934D5A}" srcOrd="4" destOrd="0" presId="urn:microsoft.com/office/officeart/2017/3/layout/DropPinTimeline"/>
    <dgm:cxn modelId="{B0544519-C986-2D46-94BA-00AD22ECC2F9}" type="presParOf" srcId="{363058AD-C3A0-8F47-A010-93012120818D}" destId="{68F98FB2-AC4C-7046-BA69-326D59484F1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BCE4B-C02C-B347-AE1E-74F95787FA9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66848-7579-EE42-AD41-1C9A3398E590}">
      <dsp:nvSpPr>
        <dsp:cNvPr id="0" name=""/>
        <dsp:cNvSpPr/>
      </dsp:nvSpPr>
      <dsp:spPr>
        <a:xfrm rot="8100000">
          <a:off x="66922" y="501406"/>
          <a:ext cx="319993" cy="319993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B4E06-3E01-444B-A14A-FD5AFF6A492A}">
      <dsp:nvSpPr>
        <dsp:cNvPr id="0" name=""/>
        <dsp:cNvSpPr/>
      </dsp:nvSpPr>
      <dsp:spPr>
        <a:xfrm>
          <a:off x="102470" y="536955"/>
          <a:ext cx="248896" cy="24889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97723-FA55-264A-A85C-D576FA3931C3}">
      <dsp:nvSpPr>
        <dsp:cNvPr id="0" name=""/>
        <dsp:cNvSpPr/>
      </dsp:nvSpPr>
      <dsp:spPr>
        <a:xfrm>
          <a:off x="453188" y="88767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53188" y="887672"/>
        <a:ext cx="2916487" cy="1287996"/>
      </dsp:txXfrm>
    </dsp:sp>
    <dsp:sp modelId="{9E2899A9-0887-A145-AFD3-775ACA60ED84}">
      <dsp:nvSpPr>
        <dsp:cNvPr id="0" name=""/>
        <dsp:cNvSpPr/>
      </dsp:nvSpPr>
      <dsp:spPr>
        <a:xfrm>
          <a:off x="453188" y="435133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venir Next" panose="020B0503020202020204" pitchFamily="34" charset="0"/>
            </a:rPr>
            <a:t>1. Tue. 19 July 2022, 1:00- PM – 3:00 PM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venir Next" panose="020B0503020202020204" pitchFamily="34" charset="0"/>
            </a:rPr>
            <a:t>1. Getting started: Find out about team member’s DISC styles, strengths and challenges and how to best support each member. </a:t>
          </a:r>
        </a:p>
      </dsp:txBody>
      <dsp:txXfrm>
        <a:off x="453188" y="435133"/>
        <a:ext cx="2916487" cy="452539"/>
      </dsp:txXfrm>
    </dsp:sp>
    <dsp:sp modelId="{E1F98BA0-5BE7-6F40-BBA5-B9F20F902F94}">
      <dsp:nvSpPr>
        <dsp:cNvPr id="0" name=""/>
        <dsp:cNvSpPr/>
      </dsp:nvSpPr>
      <dsp:spPr>
        <a:xfrm>
          <a:off x="226918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6EED2-95A8-1E47-B77F-BFD02250897F}">
      <dsp:nvSpPr>
        <dsp:cNvPr id="0" name=""/>
        <dsp:cNvSpPr/>
      </dsp:nvSpPr>
      <dsp:spPr>
        <a:xfrm>
          <a:off x="186190" y="2134940"/>
          <a:ext cx="81457" cy="814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5151C-44F6-1140-8D18-0D50C440D7D9}">
      <dsp:nvSpPr>
        <dsp:cNvPr id="0" name=""/>
        <dsp:cNvSpPr/>
      </dsp:nvSpPr>
      <dsp:spPr>
        <a:xfrm rot="18900000">
          <a:off x="1817037" y="3529937"/>
          <a:ext cx="319993" cy="319993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3C677-B2B7-0949-8F65-F6BFA620CDAD}">
      <dsp:nvSpPr>
        <dsp:cNvPr id="0" name=""/>
        <dsp:cNvSpPr/>
      </dsp:nvSpPr>
      <dsp:spPr>
        <a:xfrm>
          <a:off x="1852585" y="3565486"/>
          <a:ext cx="248896" cy="24889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6AFA3-5118-064C-BD72-B8C9F609927F}">
      <dsp:nvSpPr>
        <dsp:cNvPr id="0" name=""/>
        <dsp:cNvSpPr/>
      </dsp:nvSpPr>
      <dsp:spPr>
        <a:xfrm>
          <a:off x="2203303" y="2175669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203303" y="2175669"/>
        <a:ext cx="2916487" cy="1287996"/>
      </dsp:txXfrm>
    </dsp:sp>
    <dsp:sp modelId="{CE8CBF35-425F-7B4C-9F8F-EEF6EB007D44}">
      <dsp:nvSpPr>
        <dsp:cNvPr id="0" name=""/>
        <dsp:cNvSpPr/>
      </dsp:nvSpPr>
      <dsp:spPr>
        <a:xfrm>
          <a:off x="2203303" y="3463665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venir Next" panose="020B0503020202020204" pitchFamily="34" charset="0"/>
            </a:rPr>
            <a:t>2. Tue. 16 Aug. 2022, 1:00 PM -3:00 PM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Avenir Next" panose="020B0503020202020204" pitchFamily="34" charset="0"/>
            </a:rPr>
            <a:t>Who are we?</a:t>
          </a:r>
          <a:r>
            <a:rPr lang="en-US" sz="1300" kern="1200">
              <a:latin typeface="Avenir Next" panose="020B0503020202020204" pitchFamily="34" charset="0"/>
            </a:rPr>
            <a:t> Building clarity around team mission and direction, shared values, and operating norms.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>
            <a:latin typeface="Avenir Next" panose="020B0503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>
            <a:latin typeface="Avenir Next" panose="020B0503020202020204" pitchFamily="34" charset="0"/>
          </a:endParaRPr>
        </a:p>
      </dsp:txBody>
      <dsp:txXfrm>
        <a:off x="2203303" y="3463665"/>
        <a:ext cx="2916487" cy="452539"/>
      </dsp:txXfrm>
    </dsp:sp>
    <dsp:sp modelId="{3A0F4341-E866-8443-8F76-A2B8C3F9EEA8}">
      <dsp:nvSpPr>
        <dsp:cNvPr id="0" name=""/>
        <dsp:cNvSpPr/>
      </dsp:nvSpPr>
      <dsp:spPr>
        <a:xfrm>
          <a:off x="197703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4EFF-BA88-234C-8DA9-12C14559CB4A}">
      <dsp:nvSpPr>
        <dsp:cNvPr id="0" name=""/>
        <dsp:cNvSpPr/>
      </dsp:nvSpPr>
      <dsp:spPr>
        <a:xfrm>
          <a:off x="1936305" y="2134940"/>
          <a:ext cx="81457" cy="814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DD592-EB77-4A40-93CC-9C310E1580F6}">
      <dsp:nvSpPr>
        <dsp:cNvPr id="0" name=""/>
        <dsp:cNvSpPr/>
      </dsp:nvSpPr>
      <dsp:spPr>
        <a:xfrm rot="8100000">
          <a:off x="3567152" y="501406"/>
          <a:ext cx="319993" cy="319993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E0EDE-37D1-6845-88F8-81FF9CD6DC82}">
      <dsp:nvSpPr>
        <dsp:cNvPr id="0" name=""/>
        <dsp:cNvSpPr/>
      </dsp:nvSpPr>
      <dsp:spPr>
        <a:xfrm>
          <a:off x="3602701" y="536955"/>
          <a:ext cx="248896" cy="24889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46648-49AB-214D-B0B6-B4522758A596}">
      <dsp:nvSpPr>
        <dsp:cNvPr id="0" name=""/>
        <dsp:cNvSpPr/>
      </dsp:nvSpPr>
      <dsp:spPr>
        <a:xfrm>
          <a:off x="3953419" y="88767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53419" y="887672"/>
        <a:ext cx="2916487" cy="1287996"/>
      </dsp:txXfrm>
    </dsp:sp>
    <dsp:sp modelId="{2F8AFA6D-57BB-0645-A839-420EF0D092F3}">
      <dsp:nvSpPr>
        <dsp:cNvPr id="0" name=""/>
        <dsp:cNvSpPr/>
      </dsp:nvSpPr>
      <dsp:spPr>
        <a:xfrm>
          <a:off x="3953419" y="435133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b="1" kern="1200">
            <a:latin typeface="Avenir Next" panose="020B0503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b="1" kern="1200">
            <a:latin typeface="Avenir Next" panose="020B050302020202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>
              <a:latin typeface="Avenir Next" panose="020B0503020202020204" pitchFamily="34" charset="0"/>
            </a:rPr>
            <a:t>3. Tue. 13 Sep. 2022, 1:00 PM –3:00 PM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Avenir Next" panose="020B0503020202020204" pitchFamily="34" charset="0"/>
            </a:rPr>
            <a:t>How can we work together most effectively?</a:t>
          </a:r>
          <a:r>
            <a:rPr lang="en-US" sz="1300" kern="1200">
              <a:latin typeface="Avenir Next" panose="020B0503020202020204" pitchFamily="34" charset="0"/>
            </a:rPr>
            <a:t> Building collaboration skills to give and get information and support (inside and outside the team).</a:t>
          </a:r>
        </a:p>
      </dsp:txBody>
      <dsp:txXfrm>
        <a:off x="3953419" y="435133"/>
        <a:ext cx="2916487" cy="452539"/>
      </dsp:txXfrm>
    </dsp:sp>
    <dsp:sp modelId="{3138BCF5-9A85-414E-B0FE-0CC8CECD1E1F}">
      <dsp:nvSpPr>
        <dsp:cNvPr id="0" name=""/>
        <dsp:cNvSpPr/>
      </dsp:nvSpPr>
      <dsp:spPr>
        <a:xfrm>
          <a:off x="3727149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0796C-68F1-574E-B82F-D06CC6694546}">
      <dsp:nvSpPr>
        <dsp:cNvPr id="0" name=""/>
        <dsp:cNvSpPr/>
      </dsp:nvSpPr>
      <dsp:spPr>
        <a:xfrm>
          <a:off x="3686420" y="2134940"/>
          <a:ext cx="81457" cy="814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7C0A6-2D3C-0D40-B6B0-3E27B9A07629}">
      <dsp:nvSpPr>
        <dsp:cNvPr id="0" name=""/>
        <dsp:cNvSpPr/>
      </dsp:nvSpPr>
      <dsp:spPr>
        <a:xfrm rot="18900000">
          <a:off x="5317268" y="3529937"/>
          <a:ext cx="319993" cy="319993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05FC4-9E24-7346-A457-DCE5E3B6335F}">
      <dsp:nvSpPr>
        <dsp:cNvPr id="0" name=""/>
        <dsp:cNvSpPr/>
      </dsp:nvSpPr>
      <dsp:spPr>
        <a:xfrm>
          <a:off x="5352816" y="3565486"/>
          <a:ext cx="248896" cy="24889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175E8-E1E2-F74F-B6C4-35D57ED0A43B}">
      <dsp:nvSpPr>
        <dsp:cNvPr id="0" name=""/>
        <dsp:cNvSpPr/>
      </dsp:nvSpPr>
      <dsp:spPr>
        <a:xfrm>
          <a:off x="5860703" y="197564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60703" y="1975642"/>
        <a:ext cx="2916487" cy="1287996"/>
      </dsp:txXfrm>
    </dsp:sp>
    <dsp:sp modelId="{80B32AFF-820B-4345-A2E5-AAD776DE67D2}">
      <dsp:nvSpPr>
        <dsp:cNvPr id="0" name=""/>
        <dsp:cNvSpPr/>
      </dsp:nvSpPr>
      <dsp:spPr>
        <a:xfrm>
          <a:off x="5860703" y="3263638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Avenir Next" panose="020B0503020202020204" pitchFamily="34" charset="0"/>
            </a:rPr>
            <a:t>4. Tue. 11 Oct. 2022, 1:00 PM-3:00 PM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 dirty="0">
              <a:latin typeface="Avenir Next" panose="020B0503020202020204" pitchFamily="34" charset="0"/>
            </a:rPr>
            <a:t>How can we resolve conflicts? </a:t>
          </a:r>
          <a:r>
            <a:rPr lang="en-US" sz="1300" kern="1200" dirty="0">
              <a:latin typeface="Avenir Next" panose="020B0503020202020204" pitchFamily="34" charset="0"/>
            </a:rPr>
            <a:t>Building clear communication and resolving conflicts (inside and outside of the team).</a:t>
          </a:r>
          <a:endParaRPr lang="en-US" sz="1300" b="1" kern="1200" dirty="0">
            <a:latin typeface="Avenir Next" panose="020B0503020202020204" pitchFamily="34" charset="0"/>
          </a:endParaRPr>
        </a:p>
      </dsp:txBody>
      <dsp:txXfrm>
        <a:off x="5860703" y="3263638"/>
        <a:ext cx="2916487" cy="452539"/>
      </dsp:txXfrm>
    </dsp:sp>
    <dsp:sp modelId="{30C8DD60-17E1-5140-A9B0-08E1CA2ADC66}">
      <dsp:nvSpPr>
        <dsp:cNvPr id="0" name=""/>
        <dsp:cNvSpPr/>
      </dsp:nvSpPr>
      <dsp:spPr>
        <a:xfrm>
          <a:off x="547726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78CC9-8020-3042-A7DC-8F8982091968}">
      <dsp:nvSpPr>
        <dsp:cNvPr id="0" name=""/>
        <dsp:cNvSpPr/>
      </dsp:nvSpPr>
      <dsp:spPr>
        <a:xfrm>
          <a:off x="5436536" y="2134940"/>
          <a:ext cx="81457" cy="814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4F9D3-4C04-C241-A940-B3CC886C6F6A}">
      <dsp:nvSpPr>
        <dsp:cNvPr id="0" name=""/>
        <dsp:cNvSpPr/>
      </dsp:nvSpPr>
      <dsp:spPr>
        <a:xfrm rot="8100000">
          <a:off x="7067383" y="501406"/>
          <a:ext cx="319993" cy="319993"/>
        </a:xfrm>
        <a:prstGeom prst="teardrop">
          <a:avLst>
            <a:gd name="adj" fmla="val 11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CE2F4-F6DF-C841-B840-2E5F58538A96}">
      <dsp:nvSpPr>
        <dsp:cNvPr id="0" name=""/>
        <dsp:cNvSpPr/>
      </dsp:nvSpPr>
      <dsp:spPr>
        <a:xfrm>
          <a:off x="7102931" y="536955"/>
          <a:ext cx="248896" cy="24889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4CC80-B85B-4D41-9F43-CFFAA585DE3B}">
      <dsp:nvSpPr>
        <dsp:cNvPr id="0" name=""/>
        <dsp:cNvSpPr/>
      </dsp:nvSpPr>
      <dsp:spPr>
        <a:xfrm>
          <a:off x="7453649" y="1287722"/>
          <a:ext cx="2916487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453649" y="1287722"/>
        <a:ext cx="2916487" cy="1287996"/>
      </dsp:txXfrm>
    </dsp:sp>
    <dsp:sp modelId="{77DDBF08-DB5E-1548-AFBC-721694A4A911}">
      <dsp:nvSpPr>
        <dsp:cNvPr id="0" name=""/>
        <dsp:cNvSpPr/>
      </dsp:nvSpPr>
      <dsp:spPr>
        <a:xfrm>
          <a:off x="7453649" y="835182"/>
          <a:ext cx="2916487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Avenir Next" panose="020B0503020202020204" pitchFamily="34" charset="0"/>
            </a:rPr>
            <a:t>5. Tue. 15 Nov. 2022, 1:00 PM –3:00 PM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 dirty="0">
              <a:latin typeface="Avenir Next" panose="020B0503020202020204" pitchFamily="34" charset="0"/>
            </a:rPr>
            <a:t>Where do we go from here?</a:t>
          </a:r>
          <a:r>
            <a:rPr lang="en-US" sz="1300" kern="1200" dirty="0">
              <a:latin typeface="Avenir Next" panose="020B0503020202020204" pitchFamily="34" charset="0"/>
            </a:rPr>
            <a:t> Building an action plan to ensure commitment to high quality standards and results. </a:t>
          </a:r>
        </a:p>
      </dsp:txBody>
      <dsp:txXfrm>
        <a:off x="7453649" y="835182"/>
        <a:ext cx="2916487" cy="452539"/>
      </dsp:txXfrm>
    </dsp:sp>
    <dsp:sp modelId="{7F545475-AE0B-E149-863A-DB1170934D5A}">
      <dsp:nvSpPr>
        <dsp:cNvPr id="0" name=""/>
        <dsp:cNvSpPr/>
      </dsp:nvSpPr>
      <dsp:spPr>
        <a:xfrm>
          <a:off x="722738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C506D-8FF1-544E-97B9-D551E17AB25F}">
      <dsp:nvSpPr>
        <dsp:cNvPr id="0" name=""/>
        <dsp:cNvSpPr/>
      </dsp:nvSpPr>
      <dsp:spPr>
        <a:xfrm>
          <a:off x="7186651" y="2134940"/>
          <a:ext cx="81457" cy="814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8401-7D49-CCD1-CB34-56A0117E5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CDF05-E91A-0773-D223-26DBEF7EB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EE18-40F7-390C-60B0-A3B4E42B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1B1F7-1744-5BED-1BDF-3964CF1E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0ECE-8F1B-02A0-E6EE-BB2C2B3B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375D-9B5B-8123-1C9B-522D9195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EA66F-C0A4-3273-5471-5790DDECD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422C-516C-DD57-55D1-AB817291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C3844-9DA1-9C34-C8B1-0605468A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5025-4127-8F5A-AB5C-B154745E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B83CC-096C-F9F6-FE53-5C043EBE7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41F82-965E-340D-BEC4-8DE7DF9D4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6D1D-63D1-7019-4BAF-97BF9919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F37E-DAE5-5D11-34CE-C0AF22F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C7627-0A5D-448E-32AA-8B41D25C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7E05-672F-158A-A66E-DA9D0D39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FB00-97F8-EA87-566E-9C8920ED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10C2A-9397-A4F0-7870-07A1DB36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612FB-3130-6F23-0139-E662B9B9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1152-DA07-06D9-CFE8-254F4863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56D3-6B96-C5CB-D262-2F86526B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550CF-6B36-E709-43E2-12D428C4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C725C-3173-E6B7-D57F-94D8D985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1B48E-F472-D299-6C45-AB8C6395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8EE5B-C868-563E-31BD-98AA166D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9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A853-F6A6-9003-4B73-370ECA13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A101-9B46-A8F1-EC39-7D7E532E6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D0E1B-6462-9913-2683-6673A3779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E0F54-05B3-5B10-4DC7-609F3FC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67315-2E8A-DA18-DFC6-E3D98158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2B1E9-9D43-4A7A-E291-BDA62E62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683C-097E-D225-1B17-BFD70E3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C8E0A-FF86-968C-EAC2-5E525EF0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BA966-F9CC-E661-ABDC-100B1879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3E554-72CE-86AF-B4E5-450BF9B1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2658A-1D3B-CFAF-4170-9D251AE53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6E229-F19C-0C57-78E9-0D8324C5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9DFA8-CDBD-8754-498D-53DEF885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1C42A-96C2-CBB4-066D-8D9F89A0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0C58-3E1A-E4B6-A97B-430621F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26BFB-C379-D01A-D7FC-1D4E32FA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3C5C1-00D1-4F84-2E48-E7C7CB89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9CE7-4724-F49F-4E4F-E82C7E21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2CD1A-EE56-F159-82F2-F410E75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F893E-98AC-523B-CFC7-2D7C4200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801-D9AC-AC2C-8233-B7E42F8B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7442-74BC-9AA1-3B15-8592E4A3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1E50-5724-8F47-F65E-C1FA4D1E2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43C56-B8EE-7A03-4F44-7B0815D0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2563C-EC30-E8C5-9F6D-B4B9519A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94E61-FCD7-2443-D9ED-EC1B4F63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05444-1591-BF94-612B-B20C9A5C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47BB-8489-F451-25A2-66157129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8DBCB-EDFD-41F1-4857-3531675D0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88AAB-8DE0-EBE1-61B8-9E5607E1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214C-CAFE-CF01-915C-20EF863D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E6802-533D-DCF7-AE41-F9C673A0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B6EF2-5201-59C3-585C-455F31FC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0B933-C3BB-2F2F-B4F2-8DD4C181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9299-6B20-26D0-38E7-A51F99A44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D03BA-5B50-AFB1-A721-45824D7E5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6779-93B1-394B-9305-0D09D9EB882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375F-4E16-2981-F5BC-405122DCF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5A88B-7CA5-6657-D3A2-4BF3E31A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FB49-7991-5841-8FD0-5F8A7D08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corplearning.com/pk-client-services-tea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A74C3E-BF53-A34E-017E-66328F8CF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731" y="3255963"/>
            <a:ext cx="9634538" cy="1655762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venir Next" panose="020B0503020202020204" pitchFamily="34" charset="0"/>
              </a:rPr>
              <a:t>About the Team Development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D9D0C-75DC-0964-17BC-8476474F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6" y="2128839"/>
            <a:ext cx="3953097" cy="922337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4708BEB-06B0-B785-B77F-12662198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5" y="5116512"/>
            <a:ext cx="2552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Vector | Abstract blue background">
            <a:extLst>
              <a:ext uri="{FF2B5EF4-FFF2-40B4-BE49-F238E27FC236}">
                <a16:creationId xmlns:a16="http://schemas.microsoft.com/office/drawing/2014/main" id="{03B8ADFF-836A-EB6F-6556-623EA11F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A34217D-3B9C-D13C-86A6-B191B919A3D1}"/>
              </a:ext>
            </a:extLst>
          </p:cNvPr>
          <p:cNvSpPr/>
          <p:nvPr/>
        </p:nvSpPr>
        <p:spPr>
          <a:xfrm>
            <a:off x="0" y="1687130"/>
            <a:ext cx="12192000" cy="130987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55D591-AC71-9BA4-AB80-595B94243BF6}"/>
              </a:ext>
            </a:extLst>
          </p:cNvPr>
          <p:cNvGrpSpPr/>
          <p:nvPr/>
        </p:nvGrpSpPr>
        <p:grpSpPr>
          <a:xfrm>
            <a:off x="716134" y="531857"/>
            <a:ext cx="1945360" cy="1880917"/>
            <a:chOff x="600304" y="808589"/>
            <a:chExt cx="2158516" cy="2087012"/>
          </a:xfrm>
        </p:grpSpPr>
        <p:pic>
          <p:nvPicPr>
            <p:cNvPr id="8" name="Picture 4" descr="http://freewallpaperdownloads.net/wp-content/uploads/2014/08/wallpaper-for-facebook-profile-photo.jpg">
              <a:extLst>
                <a:ext uri="{FF2B5EF4-FFF2-40B4-BE49-F238E27FC236}">
                  <a16:creationId xmlns:a16="http://schemas.microsoft.com/office/drawing/2014/main" id="{66FDC7E3-3A94-1F66-2EFC-431B3BE0F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5990" r="15254"/>
            <a:stretch>
              <a:fillRect/>
            </a:stretch>
          </p:blipFill>
          <p:spPr bwMode="auto">
            <a:xfrm>
              <a:off x="600304" y="808589"/>
              <a:ext cx="2057399" cy="1905000"/>
            </a:xfrm>
            <a:prstGeom prst="rect">
              <a:avLst/>
            </a:prstGeom>
            <a:no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3C86BB-BA1C-AA61-DC92-771748407C53}"/>
                </a:ext>
              </a:extLst>
            </p:cNvPr>
            <p:cNvSpPr/>
            <p:nvPr/>
          </p:nvSpPr>
          <p:spPr>
            <a:xfrm>
              <a:off x="609600" y="2400581"/>
              <a:ext cx="2057400" cy="49502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6" descr="http://bestcamera.biz/wp-content/uploads/2014/07/camera-icon-png-white.png">
              <a:extLst>
                <a:ext uri="{FF2B5EF4-FFF2-40B4-BE49-F238E27FC236}">
                  <a16:creationId xmlns:a16="http://schemas.microsoft.com/office/drawing/2014/main" id="{F3DF687F-C3B5-AA96-DE8D-AFDFD3201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514600"/>
              <a:ext cx="396169" cy="30480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CC2C04-CD6A-A53E-03FA-0E2D39C98C9E}"/>
                </a:ext>
              </a:extLst>
            </p:cNvPr>
            <p:cNvSpPr txBox="1"/>
            <p:nvPr/>
          </p:nvSpPr>
          <p:spPr>
            <a:xfrm>
              <a:off x="1006220" y="2542401"/>
              <a:ext cx="1752600" cy="3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Upload profile picture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5E152B-C1C7-5E62-0B33-FFFF8A8A8B53}"/>
              </a:ext>
            </a:extLst>
          </p:cNvPr>
          <p:cNvSpPr txBox="1"/>
          <p:nvPr/>
        </p:nvSpPr>
        <p:spPr>
          <a:xfrm>
            <a:off x="6455758" y="2102531"/>
            <a:ext cx="6506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671C7-D77B-D6ED-4F6B-AF1A12C5EC32}"/>
              </a:ext>
            </a:extLst>
          </p:cNvPr>
          <p:cNvSpPr txBox="1"/>
          <p:nvPr/>
        </p:nvSpPr>
        <p:spPr>
          <a:xfrm>
            <a:off x="257187" y="3002687"/>
            <a:ext cx="11451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b="1" dirty="0">
                <a:latin typeface="Avenir Next" panose="020B0503020202020204" pitchFamily="34" charset="0"/>
              </a:rPr>
            </a:br>
            <a:r>
              <a:rPr lang="en-US" sz="2400" b="1" dirty="0">
                <a:latin typeface="Avenir Next" panose="020B0503020202020204" pitchFamily="34" charset="0"/>
              </a:rPr>
              <a:t>One comment</a:t>
            </a:r>
            <a:r>
              <a:rPr lang="en-US" sz="2400" dirty="0">
                <a:latin typeface="Avenir Next" panose="020B0503020202020204" pitchFamily="34" charset="0"/>
              </a:rPr>
              <a:t> about your picture: I have 4 kids; one grandchild. And spend time in Chicago and Pentwater, Michigan. I am on faculty at Benedictine University and maintain a limited private practice. I love kids, dogs, chocolate and any museum. </a:t>
            </a:r>
            <a:br>
              <a:rPr lang="en-US" sz="2400" dirty="0">
                <a:latin typeface="Avenir Next" panose="020B0503020202020204" pitchFamily="34" charset="0"/>
              </a:rPr>
            </a:br>
            <a:r>
              <a:rPr lang="en-US" sz="2400" b="1" dirty="0">
                <a:latin typeface="Avenir Next" panose="020B0503020202020204" pitchFamily="34" charset="0"/>
              </a:rPr>
              <a:t>A strength </a:t>
            </a:r>
            <a:r>
              <a:rPr lang="en-US" sz="2400" dirty="0">
                <a:latin typeface="Avenir Next" panose="020B0503020202020204" pitchFamily="34" charset="0"/>
              </a:rPr>
              <a:t>team members can count on you for: I am a process consultant and love to facilitate rather than teach.</a:t>
            </a:r>
          </a:p>
          <a:p>
            <a:r>
              <a:rPr lang="en-US" sz="2400" b="1" dirty="0">
                <a:latin typeface="Avenir Next" panose="020B0503020202020204" pitchFamily="34" charset="0"/>
              </a:rPr>
              <a:t>Share one </a:t>
            </a:r>
            <a:r>
              <a:rPr lang="en-US" sz="2400" dirty="0">
                <a:latin typeface="Avenir Next" panose="020B0503020202020204" pitchFamily="34" charset="0"/>
              </a:rPr>
              <a:t>recommendation:</a:t>
            </a:r>
            <a:br>
              <a:rPr lang="en-US" sz="2400" dirty="0">
                <a:latin typeface="Avenir Next" panose="020B0503020202020204" pitchFamily="34" charset="0"/>
              </a:rPr>
            </a:br>
            <a:r>
              <a:rPr lang="en-US" sz="2400" dirty="0">
                <a:latin typeface="Avenir Next" panose="020B0503020202020204" pitchFamily="34" charset="0"/>
              </a:rPr>
              <a:t>Visit your learning site and read the updates at </a:t>
            </a:r>
            <a:r>
              <a:rPr lang="en-US" dirty="0">
                <a:hlinkClick r:id="rId5"/>
              </a:rPr>
              <a:t>https://www.corplearning.com/pk-client-services-team/</a:t>
            </a:r>
            <a:endParaRPr lang="en-US" dirty="0"/>
          </a:p>
          <a:p>
            <a:endParaRPr lang="en-US" sz="2400" dirty="0">
              <a:latin typeface="Avenir Next" panose="020B0503020202020204" pitchFamily="34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6" name="Picture 8" descr="http://www.cootharababeefgenes.com.au/assets/placeholder-81127a71a07cd5c12cde6fc9ac9b1b6e.png">
            <a:extLst>
              <a:ext uri="{FF2B5EF4-FFF2-40B4-BE49-F238E27FC236}">
                <a16:creationId xmlns:a16="http://schemas.microsoft.com/office/drawing/2014/main" id="{D3662F03-E3EF-CAC6-3E83-2DF485A5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0531" y="545558"/>
            <a:ext cx="2103428" cy="1859493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FA7C39-ABC3-4B0E-C61E-EBC29372E641}"/>
              </a:ext>
            </a:extLst>
          </p:cNvPr>
          <p:cNvSpPr/>
          <p:nvPr/>
        </p:nvSpPr>
        <p:spPr>
          <a:xfrm>
            <a:off x="3314359" y="1983575"/>
            <a:ext cx="2786999" cy="44613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http://bestcamera.biz/wp-content/uploads/2014/07/camera-icon-png-white.png">
            <a:extLst>
              <a:ext uri="{FF2B5EF4-FFF2-40B4-BE49-F238E27FC236}">
                <a16:creationId xmlns:a16="http://schemas.microsoft.com/office/drawing/2014/main" id="{E52F38C9-3D4C-9EDE-8FB0-1BCBBDAB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6759" y="2078295"/>
            <a:ext cx="371533" cy="285846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41FBFA-DB8D-134E-5B6E-FA9F48EC3A52}"/>
              </a:ext>
            </a:extLst>
          </p:cNvPr>
          <p:cNvSpPr txBox="1"/>
          <p:nvPr/>
        </p:nvSpPr>
        <p:spPr>
          <a:xfrm>
            <a:off x="3904440" y="2015399"/>
            <a:ext cx="22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Upload a picture about your life outside of 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795E77-6BA0-C003-5B7D-62765086CDF9}"/>
              </a:ext>
            </a:extLst>
          </p:cNvPr>
          <p:cNvSpPr txBox="1"/>
          <p:nvPr/>
        </p:nvSpPr>
        <p:spPr>
          <a:xfrm>
            <a:off x="6269703" y="0"/>
            <a:ext cx="8263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Minute </a:t>
            </a:r>
          </a:p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6F4790-734B-A59F-B664-5DB260A11585}"/>
              </a:ext>
            </a:extLst>
          </p:cNvPr>
          <p:cNvSpPr txBox="1"/>
          <p:nvPr/>
        </p:nvSpPr>
        <p:spPr>
          <a:xfrm>
            <a:off x="3466759" y="2473784"/>
            <a:ext cx="528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Pentwater!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22E856-7190-095F-5A30-F821B6A98F3D}"/>
              </a:ext>
            </a:extLst>
          </p:cNvPr>
          <p:cNvSpPr txBox="1"/>
          <p:nvPr/>
        </p:nvSpPr>
        <p:spPr>
          <a:xfrm>
            <a:off x="601613" y="2464765"/>
            <a:ext cx="231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Cain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522573-F30D-EB70-4802-EC8A94959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02" y="507355"/>
            <a:ext cx="1914460" cy="1464876"/>
          </a:xfrm>
          <a:prstGeom prst="rect">
            <a:avLst/>
          </a:prstGeom>
        </p:spPr>
      </p:pic>
      <p:pic>
        <p:nvPicPr>
          <p:cNvPr id="21" name="Picture 20" descr="A group of chairs on a deck&#10;&#10;Description automatically generated with low confidence">
            <a:extLst>
              <a:ext uri="{FF2B5EF4-FFF2-40B4-BE49-F238E27FC236}">
                <a16:creationId xmlns:a16="http://schemas.microsoft.com/office/drawing/2014/main" id="{3E8B7051-CBED-75E5-4D3A-6BD616EA1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934" y="375818"/>
            <a:ext cx="2449599" cy="16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A1BC-C943-CD7A-5335-A5B583FD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>
                <a:latin typeface="Avenir Next" panose="020B0503020202020204" pitchFamily="34" charset="0"/>
              </a:rPr>
              <a:t>Team Development - Purpose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0A9FDA1-02EF-4B1D-14DD-4C32B8FB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Main purpose is to get better team results  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Bonus if your team can find out how each member can feel more connected, engaged, and useful to the team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Even better if you can learn to support each other’s strengths and challenges, engage in healthy conflict and embrace a common purpose and set of clear guidelines</a:t>
            </a:r>
          </a:p>
          <a:p>
            <a:r>
              <a:rPr lang="en-US" sz="2400" dirty="0">
                <a:latin typeface="Avenir Next" panose="020B0503020202020204" pitchFamily="34" charset="0"/>
              </a:rPr>
              <a:t>To do that we have organized a series of short sessions to help you do your best thinking…</a:t>
            </a:r>
          </a:p>
          <a:p>
            <a:endParaRPr lang="en-US" sz="2400" dirty="0">
              <a:latin typeface="Avenir Next" panose="020B0503020202020204" pitchFamily="34" charset="0"/>
            </a:endParaRPr>
          </a:p>
          <a:p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5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6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50113D-15F4-7F81-D822-126A773E3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14" b="-689"/>
          <a:stretch/>
        </p:blipFill>
        <p:spPr>
          <a:xfrm>
            <a:off x="9254442" y="3118642"/>
            <a:ext cx="1462088" cy="6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C2C62-BDBE-61B9-B1CE-E23C157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latin typeface="Avenir Next" panose="020B0503020202020204" pitchFamily="34" charset="0"/>
              </a:rPr>
              <a:t>Program Overview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013C0-0087-2292-EACB-86D112DC3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099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19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Question marks in a line and one question mark is lit">
            <a:extLst>
              <a:ext uri="{FF2B5EF4-FFF2-40B4-BE49-F238E27FC236}">
                <a16:creationId xmlns:a16="http://schemas.microsoft.com/office/drawing/2014/main" id="{448438CE-3644-92DD-545C-7DA5AD59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56" b="136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33C72-2A00-A9C6-8943-2A23A473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1598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387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Team Development - Purpose</vt:lpstr>
      <vt:lpstr>Program Overview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Cain</dc:creator>
  <cp:lastModifiedBy>Susan Cain</cp:lastModifiedBy>
  <cp:revision>6</cp:revision>
  <dcterms:created xsi:type="dcterms:W3CDTF">2022-06-28T11:58:37Z</dcterms:created>
  <dcterms:modified xsi:type="dcterms:W3CDTF">2022-06-28T20:07:29Z</dcterms:modified>
</cp:coreProperties>
</file>