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0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812"/>
    <p:restoredTop sz="93197"/>
  </p:normalViewPr>
  <p:slideViewPr>
    <p:cSldViewPr snapToGrid="0" snapToObjects="1">
      <p:cViewPr>
        <p:scale>
          <a:sx n="100" d="100"/>
          <a:sy n="100" d="100"/>
        </p:scale>
        <p:origin x="127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1138-7622-194B-AD2A-99DA33B28A9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D07B-8867-F344-8655-6C046F81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E002BBC-8D09-9B4F-BA57-34B33B396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5913"/>
            <a:ext cx="12192000" cy="1803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036F74-D088-CD43-8AE3-21C57E8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03" y="5003496"/>
            <a:ext cx="11206638" cy="61290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2B4DBA-5ABB-C749-9DB0-1CC86B400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959" y="6352624"/>
            <a:ext cx="3906285" cy="12940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005057E-38DF-9F4C-8058-9AC2E21D6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9619" y="6015296"/>
            <a:ext cx="1813422" cy="6145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E9A989-E4C2-D340-8911-72395BB98A3A}"/>
              </a:ext>
            </a:extLst>
          </p:cNvPr>
          <p:cNvGrpSpPr/>
          <p:nvPr userDrawn="1"/>
        </p:nvGrpSpPr>
        <p:grpSpPr>
          <a:xfrm>
            <a:off x="-523329" y="1213723"/>
            <a:ext cx="13500105" cy="3460782"/>
            <a:chOff x="-485229" y="1350996"/>
            <a:chExt cx="14144874" cy="36260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7DE24E-6386-A146-8BC9-0FB6C397DE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60983" t="54481" r="-1813" b="30417"/>
            <a:stretch/>
          </p:blipFill>
          <p:spPr>
            <a:xfrm>
              <a:off x="9398282" y="3131331"/>
              <a:ext cx="4261363" cy="18457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E119AA-66D2-7544-8B51-1752D1B569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54481" r="59170" b="30417"/>
            <a:stretch/>
          </p:blipFill>
          <p:spPr>
            <a:xfrm>
              <a:off x="8797739" y="1350996"/>
              <a:ext cx="4261363" cy="184573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5C7343-D1FD-D34A-BA11-4EABB6D9AA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25208" b="45443"/>
            <a:stretch/>
          </p:blipFill>
          <p:spPr>
            <a:xfrm>
              <a:off x="-485229" y="1383696"/>
              <a:ext cx="10436755" cy="358706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91BFD89-66EA-204F-9AA5-93868916EA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449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4B17D9-2A82-2745-B20F-434AB70BB0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202" y="308016"/>
            <a:ext cx="3445197" cy="8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1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BDA003-08E0-3047-9A34-F1D00F1FB7F9}"/>
              </a:ext>
            </a:extLst>
          </p:cNvPr>
          <p:cNvSpPr/>
          <p:nvPr userDrawn="1"/>
        </p:nvSpPr>
        <p:spPr>
          <a:xfrm>
            <a:off x="9644364" y="6476404"/>
            <a:ext cx="2205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spc="1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© 2020 Dr. Susan Cain. All rights reserved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AC2BF-0D4B-1A4A-9D4A-3610BD179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403" y="5675586"/>
            <a:ext cx="4091430" cy="10094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2899B2C-6D4D-F946-B6B4-04C3CF4B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03" y="365126"/>
            <a:ext cx="9304614" cy="124160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19D1D4-9F7F-1F45-8E52-F62F117D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03" y="1825625"/>
            <a:ext cx="11259194" cy="34256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6CEB79-DAF3-524E-AFEE-AC4ACFD0EE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7874" y="6351213"/>
            <a:ext cx="3906285" cy="12940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B33AB7C-533C-C542-B1FA-46208CF9A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23627" y="349954"/>
            <a:ext cx="1813422" cy="6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EFC9-6401-4F45-95CB-A7EEE1AC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E856D-0955-BA4F-967E-1FA0B910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3477A-A79B-744F-A58D-A3B10DFA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D54B-92BC-154B-8E2A-2C5D4306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CF00-654C-8B46-9245-47FFB068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F101-49EB-4B44-9F55-ED85FCCF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48581-123D-D542-84D4-66EFBAAB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EA2A7-7FD7-FD46-AC79-F0771B2A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6EB8A-E54F-8844-88F7-8B9A54D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CBC4E-5B0C-D548-9546-15F12809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20C1A-8998-8F4F-9953-8C8259B7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7F24E-E733-4546-8357-0F6046E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FF6BC-FA56-B845-B553-110AE6BA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6E0C9-8560-9B4F-9CF1-082DA553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68960-FE36-F740-99CA-661639215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7536-26B1-D341-AAAE-68C4E34D78C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3DDA9-7D06-A84B-B158-966F18674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49CC-EAEE-3241-9DA9-2798274CA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584C-33C5-CD48-8DFC-BB7A01E0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5E3C-062E-0045-9142-0E833526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4CF2-1AD5-8446-8338-B0242378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 Neue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DISC </dc:title>
  <dc:creator>Microsoft Office User</dc:creator>
  <cp:lastModifiedBy>Debi Giese</cp:lastModifiedBy>
  <cp:revision>69</cp:revision>
  <dcterms:created xsi:type="dcterms:W3CDTF">2021-10-02T18:51:53Z</dcterms:created>
  <dcterms:modified xsi:type="dcterms:W3CDTF">2022-02-24T22:57:24Z</dcterms:modified>
</cp:coreProperties>
</file>